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41"/>
  </p:notesMasterIdLst>
  <p:sldIdLst>
    <p:sldId id="256" r:id="rId2"/>
    <p:sldId id="258" r:id="rId3"/>
    <p:sldId id="261" r:id="rId4"/>
    <p:sldId id="262" r:id="rId5"/>
    <p:sldId id="257" r:id="rId6"/>
    <p:sldId id="311" r:id="rId7"/>
    <p:sldId id="265" r:id="rId8"/>
    <p:sldId id="269" r:id="rId9"/>
    <p:sldId id="259" r:id="rId10"/>
    <p:sldId id="260" r:id="rId11"/>
    <p:sldId id="263" r:id="rId12"/>
    <p:sldId id="264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 type="screen16x9"/>
  <p:notesSz cx="6858000" cy="9144000"/>
  <p:embeddedFontLst>
    <p:embeddedFont>
      <p:font typeface="Anaheim" panose="020B0604020202020204" charset="0"/>
      <p:regular r:id="rId42"/>
      <p:bold r:id="rId43"/>
    </p:embeddedFont>
    <p:embeddedFont>
      <p:font typeface="Antic" panose="020B0604020202020204" charset="0"/>
      <p:regular r:id="rId44"/>
    </p:embeddedFont>
    <p:embeddedFont>
      <p:font typeface="Archivo Black" panose="020B0604020202020204" charset="0"/>
      <p:regular r:id="rId45"/>
    </p:embeddedFont>
    <p:embeddedFont>
      <p:font typeface="Barlow" panose="00000500000000000000" pitchFamily="2" charset="0"/>
      <p:regular r:id="rId46"/>
      <p:bold r:id="rId47"/>
      <p:italic r:id="rId48"/>
      <p:boldItalic r:id="rId49"/>
    </p:embeddedFont>
    <p:embeddedFont>
      <p:font typeface="Barlow Medium" panose="00000600000000000000" pitchFamily="2" charset="0"/>
      <p:regular r:id="rId50"/>
      <p:bold r:id="rId51"/>
      <p:italic r:id="rId52"/>
      <p:boldItalic r:id="rId53"/>
    </p:embeddedFont>
    <p:embeddedFont>
      <p:font typeface="Baskervville" panose="020B0604020202020204" charset="0"/>
      <p:regular r:id="rId54"/>
      <p:italic r:id="rId55"/>
    </p:embeddedFont>
    <p:embeddedFont>
      <p:font typeface="Bebas Neue" panose="020B0606020202050201" pitchFamily="34" charset="0"/>
      <p:regular r:id="rId56"/>
    </p:embeddedFont>
    <p:embeddedFont>
      <p:font typeface="Fira Sans Extra Condensed Medium" panose="020B0604020202020204" charset="0"/>
      <p:regular r:id="rId57"/>
      <p:bold r:id="rId58"/>
      <p:italic r:id="rId59"/>
      <p:boldItalic r:id="rId60"/>
    </p:embeddedFont>
    <p:embeddedFont>
      <p:font typeface="Nunito Light" pitchFamily="2" charset="0"/>
      <p:regular r:id="rId61"/>
      <p:italic r:id="rId62"/>
    </p:embeddedFont>
    <p:embeddedFont>
      <p:font typeface="PT Sans" panose="020B0503020203020204" pitchFamily="34" charset="0"/>
      <p:regular r:id="rId63"/>
      <p:bold r:id="rId64"/>
      <p:italic r:id="rId65"/>
      <p:boldItalic r:id="rId66"/>
    </p:embeddedFont>
    <p:embeddedFont>
      <p:font typeface="Sans Serif Collection" panose="020B0502040504020204" pitchFamily="34" charset="-78"/>
      <p:regular r:id="rId67"/>
    </p:embeddedFont>
    <p:embeddedFont>
      <p:font typeface="Titillium Web Black" panose="00000A00000000000000" pitchFamily="2" charset="0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7A009A-3F8C-4F84-8700-6069067AD273}">
  <a:tblStyle styleId="{4D7A009A-3F8C-4F84-8700-6069067AD2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94" autoAdjust="0"/>
  </p:normalViewPr>
  <p:slideViewPr>
    <p:cSldViewPr snapToGrid="0">
      <p:cViewPr>
        <p:scale>
          <a:sx n="75" d="100"/>
          <a:sy n="75" d="100"/>
        </p:scale>
        <p:origin x="946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753c1e3c24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753c1e3c24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753c1e3c24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753c1e3c24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53c1e3c24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53c1e3c24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753c1e3c24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753c1e3c24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753c1e3c2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753c1e3c2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753c1e3c24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753c1e3c24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753c1e3c2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753c1e3c24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753c1e3c24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753c1e3c24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753c1e3c2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753c1e3c2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753c1e3c24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753c1e3c24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753c1e3c24_0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753c1e3c24_0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753c1e3c24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753c1e3c24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753c1e3c24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753c1e3c24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6f9e0533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6f9e0533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753c1e3c24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753c1e3c24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6f9e0533b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6f9e0533b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53c1e3c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53c1e3c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f9e0533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6f9e0533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E5E1DC"/>
                </a:solidFill>
                <a:effectLst/>
                <a:latin typeface="Sans Serif Collection" panose="020B0502040204020203" pitchFamily="34" charset="-78"/>
              </a:rPr>
              <a:t>A powerful technique for generating high-quality synthetic data using Wasserstein Generative Adversarial Networks with Gradient Penalty</a:t>
            </a:r>
            <a:r>
              <a:rPr lang="en-US" b="0" i="0" dirty="0">
                <a:solidFill>
                  <a:srgbClr val="C4BFB6"/>
                </a:solidFill>
                <a:effectLst/>
                <a:latin typeface="Sans Serif Collection" panose="020B0502040204020203" pitchFamily="34" charset="-78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D9D4CD"/>
                </a:solidFill>
                <a:effectLst/>
                <a:latin typeface="Sans Serif Collection" panose="020B0502040204020203" pitchFamily="34" charset="-78"/>
              </a:rPr>
              <a:t>An ablation study aims to determine the contribution of a component to an AI system by removing the component, and then analyzing the resultant performance of the system.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Fr´echet</a:t>
            </a:r>
            <a:r>
              <a:rPr lang="en-US" dirty="0"/>
              <a:t> Inception Distance (FID) [13], which measures the distance between the statistics of real and synthesized data on feature space.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75186143-3321-921D-58D3-BC6212A94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f9e0533b7_0_0:notes">
            <a:extLst>
              <a:ext uri="{FF2B5EF4-FFF2-40B4-BE49-F238E27FC236}">
                <a16:creationId xmlns:a16="http://schemas.microsoft.com/office/drawing/2014/main" id="{53527198-6B2A-D2FB-8067-13EDE1AF4C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6f9e0533b7_0_0:notes">
            <a:extLst>
              <a:ext uri="{FF2B5EF4-FFF2-40B4-BE49-F238E27FC236}">
                <a16:creationId xmlns:a16="http://schemas.microsoft.com/office/drawing/2014/main" id="{B1785DD6-44EC-C118-D59E-B3AF0953B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E5E1D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powerful technique for generating high-quality synthetic data using Wasserstein Generative Adversarial Networks with Gradient Penalty</a:t>
            </a:r>
            <a:r>
              <a:rPr lang="en-US" b="0" i="0" dirty="0">
                <a:solidFill>
                  <a:srgbClr val="C4BF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0" i="0" dirty="0">
                <a:solidFill>
                  <a:srgbClr val="D9D4C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ablation study aims to determine the contribution of a component to an AI system by removing the component, and then analyzing the resultant performance of the system.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Fr´echet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Inception Distance (FID) [13], which measures the distance between the statistics of real and synthesized data on feature space.</a:t>
            </a:r>
          </a:p>
        </p:txBody>
      </p:sp>
    </p:spTree>
    <p:extLst>
      <p:ext uri="{BB962C8B-B14F-4D97-AF65-F5344CB8AC3E}">
        <p14:creationId xmlns:p14="http://schemas.microsoft.com/office/powerpoint/2010/main" val="2380526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753c1e3c24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753c1e3c24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718350" y="10034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66375" y="1149783"/>
            <a:ext cx="5940900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13575" y="3698400"/>
            <a:ext cx="395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 amt="9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5456800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009550" y="1118250"/>
            <a:ext cx="4487400" cy="193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009550" y="3184925"/>
            <a:ext cx="44874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-298425" y="-2034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720000" y="2119424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3369317" y="2116975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3369317" y="3853350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6016518" y="3853350"/>
            <a:ext cx="240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6016518" y="2116975"/>
            <a:ext cx="2404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3369317" y="309481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3369317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6016518" y="3081166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16518" y="1344783"/>
            <a:ext cx="734700" cy="4476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720000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3369317" y="181387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6016518" y="181387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369317" y="355032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16518" y="355032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1768100" y="16020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-2523025" y="-294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644327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2523750" y="3255700"/>
            <a:ext cx="4096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2523750" y="1566126"/>
            <a:ext cx="4093500" cy="15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-976475" y="933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510725" y="2460300"/>
            <a:ext cx="466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2" hasCustomPrompt="1"/>
          </p:nvPr>
        </p:nvSpPr>
        <p:spPr>
          <a:xfrm>
            <a:off x="4775625" y="1508425"/>
            <a:ext cx="1396500" cy="9522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1510725" y="3302100"/>
            <a:ext cx="46614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5"/>
          <p:cNvCxnSpPr/>
          <p:nvPr/>
        </p:nvCxnSpPr>
        <p:spPr>
          <a:xfrm>
            <a:off x="428621" y="-24725"/>
            <a:ext cx="0" cy="4104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121300" y="-17185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5509375" y="2991200"/>
            <a:ext cx="292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2" hasCustomPrompt="1"/>
          </p:nvPr>
        </p:nvSpPr>
        <p:spPr>
          <a:xfrm>
            <a:off x="5509376" y="1686454"/>
            <a:ext cx="1396500" cy="13047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5509375" y="3833000"/>
            <a:ext cx="29214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-1656550" y="30611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360550" y="-18336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13225" y="1273510"/>
            <a:ext cx="3594000" cy="12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3225" y="2524188"/>
            <a:ext cx="35940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>
            <a:spLocks noGrp="1"/>
          </p:cNvSpPr>
          <p:nvPr>
            <p:ph type="pic" idx="2"/>
          </p:nvPr>
        </p:nvSpPr>
        <p:spPr>
          <a:xfrm flipH="1">
            <a:off x="4649575" y="874649"/>
            <a:ext cx="3781200" cy="339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-2925200" y="-1959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1069200" y="3901725"/>
            <a:ext cx="70056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6025425" y="-31310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301700" y="1248825"/>
            <a:ext cx="3527400" cy="15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4301875" y="2759000"/>
            <a:ext cx="35274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7586775" y="-20096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799925" y="294052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1557213" y="980066"/>
            <a:ext cx="3233100" cy="17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1557213" y="2753233"/>
            <a:ext cx="32331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190152" y="3192800"/>
            <a:ext cx="50796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137600" y="-17095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-368700" y="34911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069150" y="1034250"/>
            <a:ext cx="30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3069150" y="1606950"/>
            <a:ext cx="3005700" cy="26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6454175" y="-13931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_2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5823050" y="162402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"/>
          </p:nvPr>
        </p:nvSpPr>
        <p:spPr>
          <a:xfrm>
            <a:off x="720000" y="1353300"/>
            <a:ext cx="7708500" cy="10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-1667625" y="-21199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-2678275" y="25228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2024838" y="3572696"/>
            <a:ext cx="55962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2"/>
          </p:nvPr>
        </p:nvSpPr>
        <p:spPr>
          <a:xfrm>
            <a:off x="2024850" y="1930550"/>
            <a:ext cx="55962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2024862" y="1482500"/>
            <a:ext cx="559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4"/>
          </p:nvPr>
        </p:nvSpPr>
        <p:spPr>
          <a:xfrm>
            <a:off x="2024862" y="3124647"/>
            <a:ext cx="559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41" name="Google Shape;141;p23"/>
          <p:cNvCxnSpPr/>
          <p:nvPr/>
        </p:nvCxnSpPr>
        <p:spPr>
          <a:xfrm rot="10800000">
            <a:off x="8776950" y="1755400"/>
            <a:ext cx="0" cy="342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3636450" y="25698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4572000" y="1357000"/>
            <a:ext cx="3852000" cy="27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2"/>
          </p:nvPr>
        </p:nvSpPr>
        <p:spPr>
          <a:xfrm>
            <a:off x="720000" y="1357000"/>
            <a:ext cx="3852000" cy="27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5139300" y="297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5691325" y="-20080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713070" y="3029370"/>
            <a:ext cx="2392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2"/>
          </p:nvPr>
        </p:nvSpPr>
        <p:spPr>
          <a:xfrm>
            <a:off x="3374100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3"/>
          </p:nvPr>
        </p:nvSpPr>
        <p:spPr>
          <a:xfrm>
            <a:off x="6031075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"/>
          </p:nvPr>
        </p:nvSpPr>
        <p:spPr>
          <a:xfrm>
            <a:off x="713070" y="2449950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5"/>
          </p:nvPr>
        </p:nvSpPr>
        <p:spPr>
          <a:xfrm>
            <a:off x="3374100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6"/>
          </p:nvPr>
        </p:nvSpPr>
        <p:spPr>
          <a:xfrm>
            <a:off x="6031075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/>
          <p:nvPr/>
        </p:nvSpPr>
        <p:spPr>
          <a:xfrm>
            <a:off x="5023675" y="-9653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-1071775" y="1752625"/>
            <a:ext cx="3989700" cy="39897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6099525" y="-34837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3272736" y="1679499"/>
            <a:ext cx="3989700" cy="3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2"/>
          </p:nvPr>
        </p:nvSpPr>
        <p:spPr>
          <a:xfrm>
            <a:off x="3272739" y="2896832"/>
            <a:ext cx="3989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3"/>
          </p:nvPr>
        </p:nvSpPr>
        <p:spPr>
          <a:xfrm>
            <a:off x="3272744" y="4114151"/>
            <a:ext cx="3989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"/>
          </p:nvPr>
        </p:nvSpPr>
        <p:spPr>
          <a:xfrm>
            <a:off x="3272725" y="1224925"/>
            <a:ext cx="39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5"/>
          </p:nvPr>
        </p:nvSpPr>
        <p:spPr>
          <a:xfrm>
            <a:off x="3272745" y="2442257"/>
            <a:ext cx="39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6"/>
          </p:nvPr>
        </p:nvSpPr>
        <p:spPr>
          <a:xfrm>
            <a:off x="3272745" y="3659576"/>
            <a:ext cx="39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-36015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75081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"/>
          </p:nvPr>
        </p:nvSpPr>
        <p:spPr>
          <a:xfrm>
            <a:off x="1668388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2"/>
          </p:nvPr>
        </p:nvSpPr>
        <p:spPr>
          <a:xfrm>
            <a:off x="6025391" y="1983250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3"/>
          </p:nvPr>
        </p:nvSpPr>
        <p:spPr>
          <a:xfrm>
            <a:off x="1668388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4"/>
          </p:nvPr>
        </p:nvSpPr>
        <p:spPr>
          <a:xfrm>
            <a:off x="6025391" y="3638194"/>
            <a:ext cx="2088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5"/>
          </p:nvPr>
        </p:nvSpPr>
        <p:spPr>
          <a:xfrm>
            <a:off x="1668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6"/>
          </p:nvPr>
        </p:nvSpPr>
        <p:spPr>
          <a:xfrm>
            <a:off x="1668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7"/>
          </p:nvPr>
        </p:nvSpPr>
        <p:spPr>
          <a:xfrm>
            <a:off x="6025388" y="1662791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8"/>
          </p:nvPr>
        </p:nvSpPr>
        <p:spPr>
          <a:xfrm>
            <a:off x="6025388" y="3312562"/>
            <a:ext cx="2088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-2947225" y="557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941713" y="1507500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2"/>
          </p:nvPr>
        </p:nvSpPr>
        <p:spPr>
          <a:xfrm>
            <a:off x="4168087" y="1507500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3"/>
          </p:nvPr>
        </p:nvSpPr>
        <p:spPr>
          <a:xfrm>
            <a:off x="1941713" y="2107683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4"/>
          </p:nvPr>
        </p:nvSpPr>
        <p:spPr>
          <a:xfrm>
            <a:off x="4168087" y="2107663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5"/>
          </p:nvPr>
        </p:nvSpPr>
        <p:spPr>
          <a:xfrm>
            <a:off x="1941713" y="2707865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6"/>
          </p:nvPr>
        </p:nvSpPr>
        <p:spPr>
          <a:xfrm>
            <a:off x="4168087" y="271001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7"/>
          </p:nvPr>
        </p:nvSpPr>
        <p:spPr>
          <a:xfrm>
            <a:off x="1941713" y="3313269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8"/>
          </p:nvPr>
        </p:nvSpPr>
        <p:spPr>
          <a:xfrm>
            <a:off x="4168087" y="331326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9"/>
          </p:nvPr>
        </p:nvSpPr>
        <p:spPr>
          <a:xfrm>
            <a:off x="1941713" y="3915286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3"/>
          </p:nvPr>
        </p:nvSpPr>
        <p:spPr>
          <a:xfrm>
            <a:off x="4168087" y="3915286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/>
          <p:nvPr/>
        </p:nvSpPr>
        <p:spPr>
          <a:xfrm>
            <a:off x="3963150" y="38394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-2650050" y="-36381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723600" y="1888390"/>
            <a:ext cx="22275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2"/>
          </p:nvPr>
        </p:nvSpPr>
        <p:spPr>
          <a:xfrm>
            <a:off x="3456452" y="18883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3"/>
          </p:nvPr>
        </p:nvSpPr>
        <p:spPr>
          <a:xfrm>
            <a:off x="723600" y="3474176"/>
            <a:ext cx="22275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ubTitle" idx="4"/>
          </p:nvPr>
        </p:nvSpPr>
        <p:spPr>
          <a:xfrm>
            <a:off x="3456452" y="34741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5"/>
          </p:nvPr>
        </p:nvSpPr>
        <p:spPr>
          <a:xfrm>
            <a:off x="6192898" y="18883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6"/>
          </p:nvPr>
        </p:nvSpPr>
        <p:spPr>
          <a:xfrm>
            <a:off x="6192898" y="34741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7"/>
          </p:nvPr>
        </p:nvSpPr>
        <p:spPr>
          <a:xfrm>
            <a:off x="727974" y="1604800"/>
            <a:ext cx="2218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8"/>
          </p:nvPr>
        </p:nvSpPr>
        <p:spPr>
          <a:xfrm>
            <a:off x="3460831" y="1604788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9"/>
          </p:nvPr>
        </p:nvSpPr>
        <p:spPr>
          <a:xfrm>
            <a:off x="6197276" y="1604788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13"/>
          </p:nvPr>
        </p:nvSpPr>
        <p:spPr>
          <a:xfrm>
            <a:off x="727974" y="3189452"/>
            <a:ext cx="2218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4"/>
          </p:nvPr>
        </p:nvSpPr>
        <p:spPr>
          <a:xfrm>
            <a:off x="3460831" y="3189450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15"/>
          </p:nvPr>
        </p:nvSpPr>
        <p:spPr>
          <a:xfrm>
            <a:off x="6197276" y="3189450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>
            <a:spLocks noGrp="1"/>
          </p:cNvSpPr>
          <p:nvPr>
            <p:ph type="title" hasCustomPrompt="1"/>
          </p:nvPr>
        </p:nvSpPr>
        <p:spPr>
          <a:xfrm>
            <a:off x="1282188" y="863075"/>
            <a:ext cx="1876200" cy="21723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1282188" y="3035400"/>
            <a:ext cx="1876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 idx="2" hasCustomPrompt="1"/>
          </p:nvPr>
        </p:nvSpPr>
        <p:spPr>
          <a:xfrm>
            <a:off x="4187988" y="789400"/>
            <a:ext cx="3673800" cy="124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1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3"/>
          </p:nvPr>
        </p:nvSpPr>
        <p:spPr>
          <a:xfrm>
            <a:off x="4188000" y="1887963"/>
            <a:ext cx="3673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title" idx="4" hasCustomPrompt="1"/>
          </p:nvPr>
        </p:nvSpPr>
        <p:spPr>
          <a:xfrm>
            <a:off x="4188009" y="2563448"/>
            <a:ext cx="3673800" cy="12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30"/>
          <p:cNvSpPr txBox="1">
            <a:spLocks noGrp="1"/>
          </p:cNvSpPr>
          <p:nvPr>
            <p:ph type="subTitle" idx="5"/>
          </p:nvPr>
        </p:nvSpPr>
        <p:spPr>
          <a:xfrm>
            <a:off x="4188008" y="3659312"/>
            <a:ext cx="3673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2375" y="1363850"/>
            <a:ext cx="77085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/>
          <p:nvPr/>
        </p:nvSpPr>
        <p:spPr>
          <a:xfrm>
            <a:off x="7138125" y="-17203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-2591775" y="-16597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ctrTitle" idx="2"/>
          </p:nvPr>
        </p:nvSpPr>
        <p:spPr>
          <a:xfrm>
            <a:off x="714975" y="3208303"/>
            <a:ext cx="2386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1"/>
          </p:nvPr>
        </p:nvSpPr>
        <p:spPr>
          <a:xfrm>
            <a:off x="714975" y="3651667"/>
            <a:ext cx="23865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ctrTitle" idx="3"/>
          </p:nvPr>
        </p:nvSpPr>
        <p:spPr>
          <a:xfrm>
            <a:off x="3378225" y="3208303"/>
            <a:ext cx="2386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ubTitle" idx="4"/>
          </p:nvPr>
        </p:nvSpPr>
        <p:spPr>
          <a:xfrm>
            <a:off x="3378225" y="3651667"/>
            <a:ext cx="23865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ctrTitle" idx="5"/>
          </p:nvPr>
        </p:nvSpPr>
        <p:spPr>
          <a:xfrm>
            <a:off x="6040426" y="3208303"/>
            <a:ext cx="2386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6"/>
          </p:nvPr>
        </p:nvSpPr>
        <p:spPr>
          <a:xfrm>
            <a:off x="6040426" y="3651667"/>
            <a:ext cx="23886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title" idx="7" hasCustomPrompt="1"/>
          </p:nvPr>
        </p:nvSpPr>
        <p:spPr>
          <a:xfrm>
            <a:off x="714975" y="1353163"/>
            <a:ext cx="1658700" cy="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8" hasCustomPrompt="1"/>
          </p:nvPr>
        </p:nvSpPr>
        <p:spPr>
          <a:xfrm>
            <a:off x="3378225" y="1354960"/>
            <a:ext cx="16551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1"/>
          <p:cNvSpPr txBox="1">
            <a:spLocks noGrp="1"/>
          </p:cNvSpPr>
          <p:nvPr>
            <p:ph type="title" idx="9" hasCustomPrompt="1"/>
          </p:nvPr>
        </p:nvSpPr>
        <p:spPr>
          <a:xfrm>
            <a:off x="6040426" y="1354960"/>
            <a:ext cx="16551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Fira Sans Extra Condensed Medium"/>
              <a:buNone/>
              <a:defRPr sz="48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/>
          <p:nvPr/>
        </p:nvSpPr>
        <p:spPr>
          <a:xfrm>
            <a:off x="7356825" y="-11069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-1797075" y="32223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/>
          <p:nvPr/>
        </p:nvSpPr>
        <p:spPr>
          <a:xfrm>
            <a:off x="7351500" y="32893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-2375600" y="-77815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/>
          <p:nvPr/>
        </p:nvSpPr>
        <p:spPr>
          <a:xfrm>
            <a:off x="-2177325" y="-2199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/>
          <p:nvPr/>
        </p:nvSpPr>
        <p:spPr>
          <a:xfrm>
            <a:off x="2639400" y="-26870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4837900" y="38648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5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6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6"/>
          <p:cNvSpPr/>
          <p:nvPr/>
        </p:nvSpPr>
        <p:spPr>
          <a:xfrm>
            <a:off x="-2283150" y="20901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6"/>
          <p:cNvSpPr/>
          <p:nvPr/>
        </p:nvSpPr>
        <p:spPr>
          <a:xfrm>
            <a:off x="7521150" y="-12975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6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/>
          <p:nvPr/>
        </p:nvSpPr>
        <p:spPr>
          <a:xfrm>
            <a:off x="7067450" y="318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/>
          <p:nvPr/>
        </p:nvSpPr>
        <p:spPr>
          <a:xfrm>
            <a:off x="-2110500" y="-9999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7333650" y="-827900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1094225" y="539500"/>
            <a:ext cx="51372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0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subTitle" idx="1"/>
          </p:nvPr>
        </p:nvSpPr>
        <p:spPr>
          <a:xfrm>
            <a:off x="1094225" y="2035900"/>
            <a:ext cx="51372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5908375" y="-11249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1094225" y="35248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5756725" y="-170765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40"/>
          <p:cNvCxnSpPr/>
          <p:nvPr/>
        </p:nvCxnSpPr>
        <p:spPr>
          <a:xfrm>
            <a:off x="-39912" y="269400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3085522" y="4874125"/>
            <a:ext cx="609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832550" y="32118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911727" y="1308734"/>
            <a:ext cx="33741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858175" y="1308729"/>
            <a:ext cx="33723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1832550" y="-35986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1832550" y="25300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41"/>
          <p:cNvCxnSpPr/>
          <p:nvPr/>
        </p:nvCxnSpPr>
        <p:spPr>
          <a:xfrm>
            <a:off x="490725" y="-7180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8685200" y="933550"/>
            <a:ext cx="0" cy="426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/>
          <p:nvPr/>
        </p:nvSpPr>
        <p:spPr>
          <a:xfrm>
            <a:off x="-857925" y="-167700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135975" y="885725"/>
            <a:ext cx="4294800" cy="11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135975" y="2074350"/>
            <a:ext cx="42948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/>
          <p:nvPr/>
        </p:nvSpPr>
        <p:spPr>
          <a:xfrm>
            <a:off x="4236175" y="171612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225" y="1252800"/>
            <a:ext cx="5690100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-1716600" y="-2376575"/>
            <a:ext cx="3865200" cy="3865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190150" y="1187250"/>
            <a:ext cx="47637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190150" y="3151650"/>
            <a:ext cx="4763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1832550" y="-2708875"/>
            <a:ext cx="5478900" cy="54789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13225" y="797275"/>
            <a:ext cx="3760200" cy="111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-1757900" y="-2070125"/>
            <a:ext cx="6226200" cy="62262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63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spreadsheets/d/1pHX1b1ej6lA5zN9w51zYINxefdahMrZ4imxaYtKEhDg/copy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freepik.com/free-psd/sign-mock-up-with-natural-marble-effect_24021998.htm/?utm_source=slidesgo_template&amp;utm_medium=referral-link&amp;utm_campaign=sg_resources&amp;utm_content=freepik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doctor-wearing-white-coat-medium-shot_3341727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side-view-man-wearing-protective-equipment_32305710.htm/?utm_source=slidesgo_template&amp;utm_medium=referral-link&amp;utm_campaign=sg_resources&amp;utm_content=flaticon" TargetMode="External"/><Relationship Id="rId7" Type="http://schemas.openxmlformats.org/officeDocument/2006/relationships/hyperlink" Target="https://www.freepik.com/free-photo/front-view-smiley-doctor-with-lab-coat_28266654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freepik.com/free-photo/side-view-man-wearing-protective-equipment_32305710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flat-lay-rat-figurines-turquoise-velvet_609171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sd/music-album-release-youtube-cover_18774946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medium-shot-doctor-wearing-medical-gown_30590455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ctrTitle"/>
          </p:nvPr>
        </p:nvSpPr>
        <p:spPr>
          <a:xfrm>
            <a:off x="1266375" y="1149783"/>
            <a:ext cx="6897912" cy="22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Action Generation using Graph Convolutional Networks</a:t>
            </a:r>
            <a:endParaRPr sz="4800" dirty="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1"/>
          </p:nvPr>
        </p:nvSpPr>
        <p:spPr>
          <a:xfrm>
            <a:off x="4513575" y="3698400"/>
            <a:ext cx="395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 Project Presentation-1</a:t>
            </a:r>
            <a:endParaRPr dirty="0"/>
          </a:p>
        </p:txBody>
      </p:sp>
      <p:cxnSp>
        <p:nvCxnSpPr>
          <p:cNvPr id="299" name="Google Shape;299;p45"/>
          <p:cNvCxnSpPr>
            <a:stCxn id="298" idx="1"/>
          </p:cNvCxnSpPr>
          <p:nvPr/>
        </p:nvCxnSpPr>
        <p:spPr>
          <a:xfrm rot="10800000">
            <a:off x="23775" y="3936300"/>
            <a:ext cx="448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title"/>
          </p:nvPr>
        </p:nvSpPr>
        <p:spPr>
          <a:xfrm>
            <a:off x="2190152" y="2351000"/>
            <a:ext cx="5079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Origins</a:t>
            </a:r>
            <a:endParaRPr/>
          </a:p>
        </p:txBody>
      </p:sp>
      <p:sp>
        <p:nvSpPr>
          <p:cNvPr id="342" name="Google Shape;342;p49"/>
          <p:cNvSpPr txBox="1">
            <a:spLocks noGrp="1"/>
          </p:cNvSpPr>
          <p:nvPr>
            <p:ph type="title" idx="2"/>
          </p:nvPr>
        </p:nvSpPr>
        <p:spPr>
          <a:xfrm>
            <a:off x="2190147" y="1355913"/>
            <a:ext cx="1065000" cy="99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3" name="Google Shape;343;p49"/>
          <p:cNvSpPr txBox="1">
            <a:spLocks noGrp="1"/>
          </p:cNvSpPr>
          <p:nvPr>
            <p:ph type="subTitle" idx="1"/>
          </p:nvPr>
        </p:nvSpPr>
        <p:spPr>
          <a:xfrm>
            <a:off x="2190152" y="3192800"/>
            <a:ext cx="5079600" cy="6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344" name="Google Shape;344;p49"/>
          <p:cNvCxnSpPr>
            <a:endCxn id="341" idx="1"/>
          </p:cNvCxnSpPr>
          <p:nvPr/>
        </p:nvCxnSpPr>
        <p:spPr>
          <a:xfrm>
            <a:off x="-74248" y="2771900"/>
            <a:ext cx="226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Beliefs about the Black Death</a:t>
            </a:r>
            <a:endParaRPr/>
          </a:p>
        </p:txBody>
      </p:sp>
      <p:sp>
        <p:nvSpPr>
          <p:cNvPr id="365" name="Google Shape;365;p52"/>
          <p:cNvSpPr txBox="1">
            <a:spLocks noGrp="1"/>
          </p:cNvSpPr>
          <p:nvPr>
            <p:ph type="subTitle" idx="1"/>
          </p:nvPr>
        </p:nvSpPr>
        <p:spPr>
          <a:xfrm>
            <a:off x="2024838" y="3572696"/>
            <a:ext cx="55962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subTitle" idx="2"/>
          </p:nvPr>
        </p:nvSpPr>
        <p:spPr>
          <a:xfrm>
            <a:off x="2024850" y="1930550"/>
            <a:ext cx="55962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367" name="Google Shape;367;p52"/>
          <p:cNvSpPr txBox="1">
            <a:spLocks noGrp="1"/>
          </p:cNvSpPr>
          <p:nvPr>
            <p:ph type="subTitle" idx="3"/>
          </p:nvPr>
        </p:nvSpPr>
        <p:spPr>
          <a:xfrm>
            <a:off x="2024862" y="1482500"/>
            <a:ext cx="559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God's punishment</a:t>
            </a:r>
            <a:endParaRPr/>
          </a:p>
        </p:txBody>
      </p:sp>
      <p:sp>
        <p:nvSpPr>
          <p:cNvPr id="368" name="Google Shape;368;p52"/>
          <p:cNvSpPr txBox="1">
            <a:spLocks noGrp="1"/>
          </p:cNvSpPr>
          <p:nvPr>
            <p:ph type="subTitle" idx="4"/>
          </p:nvPr>
        </p:nvSpPr>
        <p:spPr>
          <a:xfrm>
            <a:off x="2024862" y="3124647"/>
            <a:ext cx="5596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Poisoning of water wells</a:t>
            </a:r>
            <a:endParaRPr/>
          </a:p>
        </p:txBody>
      </p:sp>
      <p:grpSp>
        <p:nvGrpSpPr>
          <p:cNvPr id="369" name="Google Shape;369;p52"/>
          <p:cNvGrpSpPr/>
          <p:nvPr/>
        </p:nvGrpSpPr>
        <p:grpSpPr>
          <a:xfrm>
            <a:off x="1573263" y="1446523"/>
            <a:ext cx="387861" cy="488601"/>
            <a:chOff x="5565575" y="3794500"/>
            <a:chExt cx="277400" cy="349450"/>
          </a:xfrm>
        </p:grpSpPr>
        <p:sp>
          <p:nvSpPr>
            <p:cNvPr id="370" name="Google Shape;370;p52"/>
            <p:cNvSpPr/>
            <p:nvPr/>
          </p:nvSpPr>
          <p:spPr>
            <a:xfrm>
              <a:off x="5665850" y="3982325"/>
              <a:ext cx="76450" cy="7645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197" y="1"/>
                  </a:moveTo>
                  <a:lnTo>
                    <a:pt x="1308" y="849"/>
                  </a:lnTo>
                  <a:cubicBezTo>
                    <a:pt x="1341" y="1097"/>
                    <a:pt x="1145" y="1312"/>
                    <a:pt x="903" y="1312"/>
                  </a:cubicBezTo>
                  <a:cubicBezTo>
                    <a:pt x="885" y="1312"/>
                    <a:pt x="867" y="1311"/>
                    <a:pt x="849" y="1308"/>
                  </a:cubicBezTo>
                  <a:lnTo>
                    <a:pt x="1" y="1197"/>
                  </a:lnTo>
                  <a:lnTo>
                    <a:pt x="1" y="1861"/>
                  </a:lnTo>
                  <a:lnTo>
                    <a:pt x="849" y="1750"/>
                  </a:lnTo>
                  <a:cubicBezTo>
                    <a:pt x="867" y="1748"/>
                    <a:pt x="884" y="1747"/>
                    <a:pt x="902" y="1747"/>
                  </a:cubicBezTo>
                  <a:cubicBezTo>
                    <a:pt x="1010" y="1747"/>
                    <a:pt x="1115" y="1788"/>
                    <a:pt x="1192" y="1866"/>
                  </a:cubicBezTo>
                  <a:cubicBezTo>
                    <a:pt x="1282" y="1957"/>
                    <a:pt x="1326" y="2083"/>
                    <a:pt x="1308" y="2209"/>
                  </a:cubicBezTo>
                  <a:lnTo>
                    <a:pt x="1197" y="3057"/>
                  </a:lnTo>
                  <a:lnTo>
                    <a:pt x="1861" y="3057"/>
                  </a:lnTo>
                  <a:lnTo>
                    <a:pt x="1751" y="2209"/>
                  </a:lnTo>
                  <a:cubicBezTo>
                    <a:pt x="1718" y="1961"/>
                    <a:pt x="1913" y="1746"/>
                    <a:pt x="2156" y="1746"/>
                  </a:cubicBezTo>
                  <a:cubicBezTo>
                    <a:pt x="2174" y="1746"/>
                    <a:pt x="2192" y="1747"/>
                    <a:pt x="2210" y="1750"/>
                  </a:cubicBezTo>
                  <a:lnTo>
                    <a:pt x="3057" y="1861"/>
                  </a:lnTo>
                  <a:lnTo>
                    <a:pt x="3057" y="1197"/>
                  </a:lnTo>
                  <a:lnTo>
                    <a:pt x="2210" y="1308"/>
                  </a:lnTo>
                  <a:cubicBezTo>
                    <a:pt x="2192" y="1311"/>
                    <a:pt x="2174" y="1312"/>
                    <a:pt x="2156" y="1312"/>
                  </a:cubicBezTo>
                  <a:cubicBezTo>
                    <a:pt x="1913" y="1312"/>
                    <a:pt x="1718" y="1097"/>
                    <a:pt x="1751" y="849"/>
                  </a:cubicBezTo>
                  <a:lnTo>
                    <a:pt x="1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2"/>
            <p:cNvSpPr/>
            <p:nvPr/>
          </p:nvSpPr>
          <p:spPr>
            <a:xfrm>
              <a:off x="5601575" y="3934625"/>
              <a:ext cx="205050" cy="209325"/>
            </a:xfrm>
            <a:custGeom>
              <a:avLst/>
              <a:gdLst/>
              <a:ahLst/>
              <a:cxnLst/>
              <a:rect l="l" t="t" r="r" b="b"/>
              <a:pathLst>
                <a:path w="8202" h="8373" extrusionOk="0">
                  <a:moveTo>
                    <a:pt x="4900" y="1089"/>
                  </a:moveTo>
                  <a:cubicBezTo>
                    <a:pt x="5146" y="1089"/>
                    <a:pt x="5337" y="1308"/>
                    <a:pt x="5305" y="1552"/>
                  </a:cubicBezTo>
                  <a:lnTo>
                    <a:pt x="5203" y="2334"/>
                  </a:lnTo>
                  <a:lnTo>
                    <a:pt x="5985" y="2232"/>
                  </a:lnTo>
                  <a:cubicBezTo>
                    <a:pt x="6003" y="2229"/>
                    <a:pt x="6021" y="2228"/>
                    <a:pt x="6038" y="2228"/>
                  </a:cubicBezTo>
                  <a:cubicBezTo>
                    <a:pt x="6261" y="2228"/>
                    <a:pt x="6448" y="2409"/>
                    <a:pt x="6448" y="2637"/>
                  </a:cubicBezTo>
                  <a:lnTo>
                    <a:pt x="6448" y="4236"/>
                  </a:lnTo>
                  <a:cubicBezTo>
                    <a:pt x="6448" y="4465"/>
                    <a:pt x="6261" y="4646"/>
                    <a:pt x="6038" y="4646"/>
                  </a:cubicBezTo>
                  <a:cubicBezTo>
                    <a:pt x="6021" y="4646"/>
                    <a:pt x="6003" y="4645"/>
                    <a:pt x="5985" y="4642"/>
                  </a:cubicBezTo>
                  <a:lnTo>
                    <a:pt x="5203" y="4540"/>
                  </a:lnTo>
                  <a:lnTo>
                    <a:pt x="5305" y="5322"/>
                  </a:lnTo>
                  <a:cubicBezTo>
                    <a:pt x="5337" y="5566"/>
                    <a:pt x="5146" y="5783"/>
                    <a:pt x="4900" y="5783"/>
                  </a:cubicBezTo>
                  <a:lnTo>
                    <a:pt x="3301" y="5783"/>
                  </a:lnTo>
                  <a:cubicBezTo>
                    <a:pt x="3054" y="5783"/>
                    <a:pt x="2863" y="5566"/>
                    <a:pt x="2896" y="5322"/>
                  </a:cubicBezTo>
                  <a:lnTo>
                    <a:pt x="2997" y="4540"/>
                  </a:lnTo>
                  <a:lnTo>
                    <a:pt x="2215" y="4642"/>
                  </a:lnTo>
                  <a:cubicBezTo>
                    <a:pt x="2197" y="4645"/>
                    <a:pt x="2180" y="4646"/>
                    <a:pt x="2162" y="4646"/>
                  </a:cubicBezTo>
                  <a:cubicBezTo>
                    <a:pt x="1940" y="4646"/>
                    <a:pt x="1754" y="4465"/>
                    <a:pt x="1754" y="4236"/>
                  </a:cubicBezTo>
                  <a:lnTo>
                    <a:pt x="1754" y="2637"/>
                  </a:lnTo>
                  <a:cubicBezTo>
                    <a:pt x="1754" y="2409"/>
                    <a:pt x="1940" y="2228"/>
                    <a:pt x="2162" y="2228"/>
                  </a:cubicBezTo>
                  <a:cubicBezTo>
                    <a:pt x="2180" y="2228"/>
                    <a:pt x="2197" y="2229"/>
                    <a:pt x="2215" y="2232"/>
                  </a:cubicBezTo>
                  <a:lnTo>
                    <a:pt x="2997" y="2334"/>
                  </a:lnTo>
                  <a:lnTo>
                    <a:pt x="2896" y="1552"/>
                  </a:lnTo>
                  <a:cubicBezTo>
                    <a:pt x="2863" y="1308"/>
                    <a:pt x="3054" y="1089"/>
                    <a:pt x="3301" y="1089"/>
                  </a:cubicBezTo>
                  <a:close/>
                  <a:moveTo>
                    <a:pt x="0" y="0"/>
                  </a:moveTo>
                  <a:lnTo>
                    <a:pt x="0" y="7963"/>
                  </a:lnTo>
                  <a:cubicBezTo>
                    <a:pt x="0" y="8198"/>
                    <a:pt x="194" y="8373"/>
                    <a:pt x="409" y="8373"/>
                  </a:cubicBezTo>
                  <a:cubicBezTo>
                    <a:pt x="463" y="8373"/>
                    <a:pt x="517" y="8362"/>
                    <a:pt x="571" y="8339"/>
                  </a:cubicBezTo>
                  <a:lnTo>
                    <a:pt x="3691" y="7000"/>
                  </a:lnTo>
                  <a:lnTo>
                    <a:pt x="3691" y="7964"/>
                  </a:lnTo>
                  <a:cubicBezTo>
                    <a:pt x="3691" y="8190"/>
                    <a:pt x="3875" y="8372"/>
                    <a:pt x="4101" y="8372"/>
                  </a:cubicBezTo>
                  <a:cubicBezTo>
                    <a:pt x="4327" y="8372"/>
                    <a:pt x="4511" y="8190"/>
                    <a:pt x="4511" y="7964"/>
                  </a:cubicBezTo>
                  <a:lnTo>
                    <a:pt x="4511" y="7000"/>
                  </a:lnTo>
                  <a:lnTo>
                    <a:pt x="7629" y="8339"/>
                  </a:lnTo>
                  <a:cubicBezTo>
                    <a:pt x="7683" y="8362"/>
                    <a:pt x="7738" y="8373"/>
                    <a:pt x="7791" y="8373"/>
                  </a:cubicBezTo>
                  <a:cubicBezTo>
                    <a:pt x="8008" y="8373"/>
                    <a:pt x="8201" y="8198"/>
                    <a:pt x="8201" y="7963"/>
                  </a:cubicBezTo>
                  <a:lnTo>
                    <a:pt x="8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5565575" y="3794500"/>
              <a:ext cx="277400" cy="119700"/>
            </a:xfrm>
            <a:custGeom>
              <a:avLst/>
              <a:gdLst/>
              <a:ahLst/>
              <a:cxnLst/>
              <a:rect l="l" t="t" r="r" b="b"/>
              <a:pathLst>
                <a:path w="11096" h="4788" extrusionOk="0">
                  <a:moveTo>
                    <a:pt x="5538" y="821"/>
                  </a:moveTo>
                  <a:cubicBezTo>
                    <a:pt x="5748" y="821"/>
                    <a:pt x="5951" y="984"/>
                    <a:pt x="5951" y="1231"/>
                  </a:cubicBezTo>
                  <a:cubicBezTo>
                    <a:pt x="5949" y="1457"/>
                    <a:pt x="5767" y="1641"/>
                    <a:pt x="5541" y="1641"/>
                  </a:cubicBezTo>
                  <a:cubicBezTo>
                    <a:pt x="5176" y="1641"/>
                    <a:pt x="4993" y="1199"/>
                    <a:pt x="5251" y="941"/>
                  </a:cubicBezTo>
                  <a:cubicBezTo>
                    <a:pt x="5334" y="858"/>
                    <a:pt x="5437" y="821"/>
                    <a:pt x="5538" y="821"/>
                  </a:cubicBezTo>
                  <a:close/>
                  <a:moveTo>
                    <a:pt x="4595" y="2014"/>
                  </a:moveTo>
                  <a:cubicBezTo>
                    <a:pt x="4736" y="2185"/>
                    <a:pt x="4921" y="2315"/>
                    <a:pt x="5131" y="2389"/>
                  </a:cubicBezTo>
                  <a:lnTo>
                    <a:pt x="5131" y="3034"/>
                  </a:lnTo>
                  <a:lnTo>
                    <a:pt x="3191" y="3034"/>
                  </a:lnTo>
                  <a:lnTo>
                    <a:pt x="4595" y="2014"/>
                  </a:lnTo>
                  <a:close/>
                  <a:moveTo>
                    <a:pt x="6486" y="2014"/>
                  </a:moveTo>
                  <a:lnTo>
                    <a:pt x="7891" y="3034"/>
                  </a:lnTo>
                  <a:lnTo>
                    <a:pt x="5951" y="3034"/>
                  </a:lnTo>
                  <a:lnTo>
                    <a:pt x="5951" y="2389"/>
                  </a:lnTo>
                  <a:cubicBezTo>
                    <a:pt x="6159" y="2315"/>
                    <a:pt x="6344" y="2185"/>
                    <a:pt x="6486" y="2014"/>
                  </a:cubicBezTo>
                  <a:close/>
                  <a:moveTo>
                    <a:pt x="5541" y="0"/>
                  </a:moveTo>
                  <a:cubicBezTo>
                    <a:pt x="4870" y="0"/>
                    <a:pt x="4324" y="537"/>
                    <a:pt x="4313" y="1208"/>
                  </a:cubicBezTo>
                  <a:lnTo>
                    <a:pt x="1796" y="3034"/>
                  </a:lnTo>
                  <a:lnTo>
                    <a:pt x="1181" y="3034"/>
                  </a:lnTo>
                  <a:cubicBezTo>
                    <a:pt x="955" y="3034"/>
                    <a:pt x="773" y="3218"/>
                    <a:pt x="773" y="3443"/>
                  </a:cubicBezTo>
                  <a:lnTo>
                    <a:pt x="773" y="3548"/>
                  </a:lnTo>
                  <a:lnTo>
                    <a:pt x="411" y="3548"/>
                  </a:lnTo>
                  <a:cubicBezTo>
                    <a:pt x="185" y="3548"/>
                    <a:pt x="1" y="3730"/>
                    <a:pt x="1" y="3957"/>
                  </a:cubicBezTo>
                  <a:cubicBezTo>
                    <a:pt x="1" y="4183"/>
                    <a:pt x="185" y="4366"/>
                    <a:pt x="411" y="4366"/>
                  </a:cubicBezTo>
                  <a:lnTo>
                    <a:pt x="773" y="4366"/>
                  </a:lnTo>
                  <a:lnTo>
                    <a:pt x="773" y="4377"/>
                  </a:lnTo>
                  <a:cubicBezTo>
                    <a:pt x="773" y="4603"/>
                    <a:pt x="955" y="4787"/>
                    <a:pt x="1181" y="4787"/>
                  </a:cubicBezTo>
                  <a:lnTo>
                    <a:pt x="9899" y="4787"/>
                  </a:lnTo>
                  <a:cubicBezTo>
                    <a:pt x="10125" y="4787"/>
                    <a:pt x="10309" y="4603"/>
                    <a:pt x="10309" y="4377"/>
                  </a:cubicBezTo>
                  <a:lnTo>
                    <a:pt x="10309" y="4366"/>
                  </a:lnTo>
                  <a:lnTo>
                    <a:pt x="10687" y="4366"/>
                  </a:lnTo>
                  <a:cubicBezTo>
                    <a:pt x="10913" y="4366"/>
                    <a:pt x="11095" y="4183"/>
                    <a:pt x="11095" y="3957"/>
                  </a:cubicBezTo>
                  <a:cubicBezTo>
                    <a:pt x="11095" y="3730"/>
                    <a:pt x="10913" y="3548"/>
                    <a:pt x="10687" y="3548"/>
                  </a:cubicBezTo>
                  <a:lnTo>
                    <a:pt x="10309" y="3548"/>
                  </a:lnTo>
                  <a:lnTo>
                    <a:pt x="10309" y="3443"/>
                  </a:lnTo>
                  <a:cubicBezTo>
                    <a:pt x="10309" y="3218"/>
                    <a:pt x="10125" y="3034"/>
                    <a:pt x="9899" y="3034"/>
                  </a:cubicBezTo>
                  <a:lnTo>
                    <a:pt x="9284" y="3034"/>
                  </a:lnTo>
                  <a:lnTo>
                    <a:pt x="6767" y="1208"/>
                  </a:lnTo>
                  <a:cubicBezTo>
                    <a:pt x="6757" y="537"/>
                    <a:pt x="6210" y="0"/>
                    <a:pt x="5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52"/>
          <p:cNvGrpSpPr/>
          <p:nvPr/>
        </p:nvGrpSpPr>
        <p:grpSpPr>
          <a:xfrm>
            <a:off x="1522962" y="3124662"/>
            <a:ext cx="488496" cy="420089"/>
            <a:chOff x="238125" y="3266125"/>
            <a:chExt cx="349375" cy="300450"/>
          </a:xfrm>
        </p:grpSpPr>
        <p:sp>
          <p:nvSpPr>
            <p:cNvPr id="374" name="Google Shape;374;p52"/>
            <p:cNvSpPr/>
            <p:nvPr/>
          </p:nvSpPr>
          <p:spPr>
            <a:xfrm>
              <a:off x="258600" y="3306100"/>
              <a:ext cx="308400" cy="260475"/>
            </a:xfrm>
            <a:custGeom>
              <a:avLst/>
              <a:gdLst/>
              <a:ahLst/>
              <a:cxnLst/>
              <a:rect l="l" t="t" r="r" b="b"/>
              <a:pathLst>
                <a:path w="12336" h="10419" extrusionOk="0">
                  <a:moveTo>
                    <a:pt x="4683" y="2322"/>
                  </a:moveTo>
                  <a:cubicBezTo>
                    <a:pt x="4788" y="2322"/>
                    <a:pt x="4893" y="2362"/>
                    <a:pt x="4973" y="2441"/>
                  </a:cubicBezTo>
                  <a:cubicBezTo>
                    <a:pt x="5132" y="2602"/>
                    <a:pt x="5132" y="2861"/>
                    <a:pt x="4973" y="3021"/>
                  </a:cubicBezTo>
                  <a:lnTo>
                    <a:pt x="4915" y="3080"/>
                  </a:lnTo>
                  <a:lnTo>
                    <a:pt x="4973" y="3138"/>
                  </a:lnTo>
                  <a:cubicBezTo>
                    <a:pt x="5132" y="3299"/>
                    <a:pt x="5132" y="3558"/>
                    <a:pt x="4973" y="3717"/>
                  </a:cubicBezTo>
                  <a:cubicBezTo>
                    <a:pt x="4893" y="3797"/>
                    <a:pt x="4788" y="3838"/>
                    <a:pt x="4683" y="3838"/>
                  </a:cubicBezTo>
                  <a:cubicBezTo>
                    <a:pt x="4578" y="3838"/>
                    <a:pt x="4473" y="3797"/>
                    <a:pt x="4394" y="3717"/>
                  </a:cubicBezTo>
                  <a:lnTo>
                    <a:pt x="4336" y="3659"/>
                  </a:lnTo>
                  <a:lnTo>
                    <a:pt x="4276" y="3717"/>
                  </a:lnTo>
                  <a:cubicBezTo>
                    <a:pt x="4197" y="3797"/>
                    <a:pt x="4092" y="3838"/>
                    <a:pt x="3987" y="3838"/>
                  </a:cubicBezTo>
                  <a:cubicBezTo>
                    <a:pt x="3883" y="3838"/>
                    <a:pt x="3778" y="3797"/>
                    <a:pt x="3697" y="3717"/>
                  </a:cubicBezTo>
                  <a:cubicBezTo>
                    <a:pt x="3538" y="3558"/>
                    <a:pt x="3538" y="3299"/>
                    <a:pt x="3697" y="3138"/>
                  </a:cubicBezTo>
                  <a:lnTo>
                    <a:pt x="3757" y="3080"/>
                  </a:lnTo>
                  <a:lnTo>
                    <a:pt x="3697" y="3021"/>
                  </a:lnTo>
                  <a:cubicBezTo>
                    <a:pt x="3538" y="2861"/>
                    <a:pt x="3538" y="2602"/>
                    <a:pt x="3697" y="2441"/>
                  </a:cubicBezTo>
                  <a:cubicBezTo>
                    <a:pt x="3778" y="2362"/>
                    <a:pt x="3883" y="2322"/>
                    <a:pt x="3987" y="2322"/>
                  </a:cubicBezTo>
                  <a:cubicBezTo>
                    <a:pt x="4092" y="2322"/>
                    <a:pt x="4197" y="2362"/>
                    <a:pt x="4276" y="2441"/>
                  </a:cubicBezTo>
                  <a:lnTo>
                    <a:pt x="4336" y="2501"/>
                  </a:lnTo>
                  <a:lnTo>
                    <a:pt x="4394" y="2441"/>
                  </a:lnTo>
                  <a:cubicBezTo>
                    <a:pt x="4473" y="2362"/>
                    <a:pt x="4578" y="2322"/>
                    <a:pt x="4683" y="2322"/>
                  </a:cubicBezTo>
                  <a:close/>
                  <a:moveTo>
                    <a:pt x="7975" y="3023"/>
                  </a:moveTo>
                  <a:cubicBezTo>
                    <a:pt x="8652" y="3023"/>
                    <a:pt x="9203" y="3573"/>
                    <a:pt x="9203" y="4251"/>
                  </a:cubicBezTo>
                  <a:cubicBezTo>
                    <a:pt x="9203" y="4931"/>
                    <a:pt x="8652" y="5479"/>
                    <a:pt x="7975" y="5479"/>
                  </a:cubicBezTo>
                  <a:cubicBezTo>
                    <a:pt x="7969" y="5479"/>
                    <a:pt x="7964" y="5479"/>
                    <a:pt x="7959" y="5479"/>
                  </a:cubicBezTo>
                  <a:lnTo>
                    <a:pt x="4378" y="5479"/>
                  </a:lnTo>
                  <a:cubicBezTo>
                    <a:pt x="4152" y="5479"/>
                    <a:pt x="3968" y="5663"/>
                    <a:pt x="3968" y="5889"/>
                  </a:cubicBezTo>
                  <a:cubicBezTo>
                    <a:pt x="3968" y="6115"/>
                    <a:pt x="4152" y="6299"/>
                    <a:pt x="4378" y="6299"/>
                  </a:cubicBezTo>
                  <a:lnTo>
                    <a:pt x="5695" y="6299"/>
                  </a:lnTo>
                  <a:cubicBezTo>
                    <a:pt x="5921" y="6299"/>
                    <a:pt x="6104" y="6481"/>
                    <a:pt x="6104" y="6707"/>
                  </a:cubicBezTo>
                  <a:cubicBezTo>
                    <a:pt x="6104" y="6934"/>
                    <a:pt x="5921" y="7117"/>
                    <a:pt x="5695" y="7117"/>
                  </a:cubicBezTo>
                  <a:lnTo>
                    <a:pt x="4378" y="7117"/>
                  </a:lnTo>
                  <a:cubicBezTo>
                    <a:pt x="3705" y="7110"/>
                    <a:pt x="3164" y="6562"/>
                    <a:pt x="3164" y="5889"/>
                  </a:cubicBezTo>
                  <a:cubicBezTo>
                    <a:pt x="3164" y="5217"/>
                    <a:pt x="3705" y="4670"/>
                    <a:pt x="4378" y="4661"/>
                  </a:cubicBezTo>
                  <a:lnTo>
                    <a:pt x="7959" y="4661"/>
                  </a:lnTo>
                  <a:cubicBezTo>
                    <a:pt x="8185" y="4661"/>
                    <a:pt x="8368" y="4477"/>
                    <a:pt x="8368" y="4251"/>
                  </a:cubicBezTo>
                  <a:cubicBezTo>
                    <a:pt x="8368" y="4025"/>
                    <a:pt x="8185" y="3842"/>
                    <a:pt x="7959" y="3842"/>
                  </a:cubicBezTo>
                  <a:lnTo>
                    <a:pt x="6677" y="3842"/>
                  </a:lnTo>
                  <a:cubicBezTo>
                    <a:pt x="6451" y="3842"/>
                    <a:pt x="6267" y="3659"/>
                    <a:pt x="6267" y="3433"/>
                  </a:cubicBezTo>
                  <a:cubicBezTo>
                    <a:pt x="6267" y="3206"/>
                    <a:pt x="6451" y="3023"/>
                    <a:pt x="6677" y="3023"/>
                  </a:cubicBezTo>
                  <a:lnTo>
                    <a:pt x="7959" y="3023"/>
                  </a:lnTo>
                  <a:cubicBezTo>
                    <a:pt x="7964" y="3023"/>
                    <a:pt x="7969" y="3023"/>
                    <a:pt x="7975" y="3023"/>
                  </a:cubicBezTo>
                  <a:close/>
                  <a:moveTo>
                    <a:pt x="8040" y="6308"/>
                  </a:moveTo>
                  <a:cubicBezTo>
                    <a:pt x="8145" y="6308"/>
                    <a:pt x="8250" y="6348"/>
                    <a:pt x="8329" y="6428"/>
                  </a:cubicBezTo>
                  <a:cubicBezTo>
                    <a:pt x="8490" y="6588"/>
                    <a:pt x="8490" y="6848"/>
                    <a:pt x="8329" y="7007"/>
                  </a:cubicBezTo>
                  <a:lnTo>
                    <a:pt x="8271" y="7066"/>
                  </a:lnTo>
                  <a:lnTo>
                    <a:pt x="8329" y="7124"/>
                  </a:lnTo>
                  <a:cubicBezTo>
                    <a:pt x="8490" y="7285"/>
                    <a:pt x="8490" y="7544"/>
                    <a:pt x="8329" y="7703"/>
                  </a:cubicBezTo>
                  <a:cubicBezTo>
                    <a:pt x="8250" y="7784"/>
                    <a:pt x="8145" y="7824"/>
                    <a:pt x="8040" y="7824"/>
                  </a:cubicBezTo>
                  <a:cubicBezTo>
                    <a:pt x="7936" y="7824"/>
                    <a:pt x="7831" y="7784"/>
                    <a:pt x="7750" y="7703"/>
                  </a:cubicBezTo>
                  <a:lnTo>
                    <a:pt x="7692" y="7645"/>
                  </a:lnTo>
                  <a:lnTo>
                    <a:pt x="7633" y="7703"/>
                  </a:lnTo>
                  <a:cubicBezTo>
                    <a:pt x="7553" y="7784"/>
                    <a:pt x="7449" y="7824"/>
                    <a:pt x="7344" y="7824"/>
                  </a:cubicBezTo>
                  <a:cubicBezTo>
                    <a:pt x="7239" y="7824"/>
                    <a:pt x="7134" y="7784"/>
                    <a:pt x="7054" y="7703"/>
                  </a:cubicBezTo>
                  <a:cubicBezTo>
                    <a:pt x="6894" y="7544"/>
                    <a:pt x="6894" y="7285"/>
                    <a:pt x="7054" y="7124"/>
                  </a:cubicBezTo>
                  <a:lnTo>
                    <a:pt x="7113" y="7066"/>
                  </a:lnTo>
                  <a:lnTo>
                    <a:pt x="7054" y="7007"/>
                  </a:lnTo>
                  <a:cubicBezTo>
                    <a:pt x="6894" y="6848"/>
                    <a:pt x="6894" y="6588"/>
                    <a:pt x="7054" y="6428"/>
                  </a:cubicBezTo>
                  <a:cubicBezTo>
                    <a:pt x="7134" y="6348"/>
                    <a:pt x="7239" y="6308"/>
                    <a:pt x="7344" y="6308"/>
                  </a:cubicBezTo>
                  <a:cubicBezTo>
                    <a:pt x="7449" y="6308"/>
                    <a:pt x="7553" y="6348"/>
                    <a:pt x="7633" y="6428"/>
                  </a:cubicBezTo>
                  <a:lnTo>
                    <a:pt x="7692" y="6487"/>
                  </a:lnTo>
                  <a:lnTo>
                    <a:pt x="7750" y="6428"/>
                  </a:lnTo>
                  <a:cubicBezTo>
                    <a:pt x="7831" y="6348"/>
                    <a:pt x="7936" y="6308"/>
                    <a:pt x="8040" y="6308"/>
                  </a:cubicBezTo>
                  <a:close/>
                  <a:moveTo>
                    <a:pt x="2427" y="0"/>
                  </a:moveTo>
                  <a:lnTo>
                    <a:pt x="2427" y="6945"/>
                  </a:lnTo>
                  <a:cubicBezTo>
                    <a:pt x="2426" y="7622"/>
                    <a:pt x="1877" y="8172"/>
                    <a:pt x="1198" y="8172"/>
                  </a:cubicBezTo>
                  <a:lnTo>
                    <a:pt x="555" y="8172"/>
                  </a:lnTo>
                  <a:cubicBezTo>
                    <a:pt x="248" y="8172"/>
                    <a:pt x="1" y="8421"/>
                    <a:pt x="1" y="8727"/>
                  </a:cubicBezTo>
                  <a:lnTo>
                    <a:pt x="1" y="10418"/>
                  </a:lnTo>
                  <a:lnTo>
                    <a:pt x="12336" y="10418"/>
                  </a:lnTo>
                  <a:lnTo>
                    <a:pt x="12336" y="8727"/>
                  </a:lnTo>
                  <a:cubicBezTo>
                    <a:pt x="12336" y="8421"/>
                    <a:pt x="12087" y="8172"/>
                    <a:pt x="11781" y="8172"/>
                  </a:cubicBezTo>
                  <a:lnTo>
                    <a:pt x="11137" y="8172"/>
                  </a:lnTo>
                  <a:cubicBezTo>
                    <a:pt x="10459" y="8172"/>
                    <a:pt x="9911" y="7622"/>
                    <a:pt x="9909" y="6945"/>
                  </a:cubicBezTo>
                  <a:lnTo>
                    <a:pt x="9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526800" y="3266125"/>
              <a:ext cx="60700" cy="258150"/>
            </a:xfrm>
            <a:custGeom>
              <a:avLst/>
              <a:gdLst/>
              <a:ahLst/>
              <a:cxnLst/>
              <a:rect l="l" t="t" r="r" b="b"/>
              <a:pathLst>
                <a:path w="2428" h="10326" extrusionOk="0">
                  <a:moveTo>
                    <a:pt x="409" y="0"/>
                  </a:moveTo>
                  <a:cubicBezTo>
                    <a:pt x="183" y="0"/>
                    <a:pt x="1" y="183"/>
                    <a:pt x="1" y="410"/>
                  </a:cubicBezTo>
                  <a:lnTo>
                    <a:pt x="1" y="8544"/>
                  </a:lnTo>
                  <a:cubicBezTo>
                    <a:pt x="1" y="8769"/>
                    <a:pt x="183" y="8953"/>
                    <a:pt x="409" y="8953"/>
                  </a:cubicBezTo>
                  <a:lnTo>
                    <a:pt x="1053" y="8953"/>
                  </a:lnTo>
                  <a:cubicBezTo>
                    <a:pt x="1054" y="8953"/>
                    <a:pt x="1055" y="8953"/>
                    <a:pt x="1056" y="8953"/>
                  </a:cubicBezTo>
                  <a:cubicBezTo>
                    <a:pt x="1814" y="8953"/>
                    <a:pt x="2428" y="9568"/>
                    <a:pt x="2428" y="10326"/>
                  </a:cubicBezTo>
                  <a:lnTo>
                    <a:pt x="2428" y="1375"/>
                  </a:lnTo>
                  <a:cubicBezTo>
                    <a:pt x="2428" y="616"/>
                    <a:pt x="1812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238125" y="3266125"/>
              <a:ext cx="60675" cy="258150"/>
            </a:xfrm>
            <a:custGeom>
              <a:avLst/>
              <a:gdLst/>
              <a:ahLst/>
              <a:cxnLst/>
              <a:rect l="l" t="t" r="r" b="b"/>
              <a:pathLst>
                <a:path w="2427" h="10326" extrusionOk="0">
                  <a:moveTo>
                    <a:pt x="1374" y="0"/>
                  </a:moveTo>
                  <a:cubicBezTo>
                    <a:pt x="615" y="0"/>
                    <a:pt x="0" y="616"/>
                    <a:pt x="0" y="1375"/>
                  </a:cubicBezTo>
                  <a:lnTo>
                    <a:pt x="0" y="10326"/>
                  </a:lnTo>
                  <a:cubicBezTo>
                    <a:pt x="0" y="9568"/>
                    <a:pt x="614" y="8953"/>
                    <a:pt x="1371" y="8953"/>
                  </a:cubicBezTo>
                  <a:cubicBezTo>
                    <a:pt x="1372" y="8953"/>
                    <a:pt x="1373" y="8953"/>
                    <a:pt x="1374" y="8953"/>
                  </a:cubicBezTo>
                  <a:lnTo>
                    <a:pt x="2018" y="8953"/>
                  </a:lnTo>
                  <a:cubicBezTo>
                    <a:pt x="2244" y="8953"/>
                    <a:pt x="2427" y="8769"/>
                    <a:pt x="2427" y="8544"/>
                  </a:cubicBezTo>
                  <a:lnTo>
                    <a:pt x="2427" y="410"/>
                  </a:lnTo>
                  <a:cubicBezTo>
                    <a:pt x="2427" y="183"/>
                    <a:pt x="2244" y="0"/>
                    <a:pt x="2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effects of Black Death</a:t>
            </a:r>
            <a:endParaRPr/>
          </a:p>
        </p:txBody>
      </p:sp>
      <p:sp>
        <p:nvSpPr>
          <p:cNvPr id="382" name="Google Shape;382;p53"/>
          <p:cNvSpPr txBox="1">
            <a:spLocks noGrp="1"/>
          </p:cNvSpPr>
          <p:nvPr>
            <p:ph type="subTitle" idx="1"/>
          </p:nvPr>
        </p:nvSpPr>
        <p:spPr>
          <a:xfrm>
            <a:off x="713070" y="3029370"/>
            <a:ext cx="2392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383" name="Google Shape;383;p53"/>
          <p:cNvSpPr txBox="1">
            <a:spLocks noGrp="1"/>
          </p:cNvSpPr>
          <p:nvPr>
            <p:ph type="subTitle" idx="2"/>
          </p:nvPr>
        </p:nvSpPr>
        <p:spPr>
          <a:xfrm>
            <a:off x="3374100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384" name="Google Shape;384;p53"/>
          <p:cNvSpPr txBox="1">
            <a:spLocks noGrp="1"/>
          </p:cNvSpPr>
          <p:nvPr>
            <p:ph type="subTitle" idx="3"/>
          </p:nvPr>
        </p:nvSpPr>
        <p:spPr>
          <a:xfrm>
            <a:off x="6031075" y="3029372"/>
            <a:ext cx="2395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385" name="Google Shape;385;p53"/>
          <p:cNvSpPr txBox="1">
            <a:spLocks noGrp="1"/>
          </p:cNvSpPr>
          <p:nvPr>
            <p:ph type="subTitle" idx="4"/>
          </p:nvPr>
        </p:nvSpPr>
        <p:spPr>
          <a:xfrm>
            <a:off x="713070" y="2449950"/>
            <a:ext cx="2392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</a:t>
            </a:r>
            <a:endParaRPr/>
          </a:p>
        </p:txBody>
      </p:sp>
      <p:sp>
        <p:nvSpPr>
          <p:cNvPr id="386" name="Google Shape;386;p53"/>
          <p:cNvSpPr txBox="1">
            <a:spLocks noGrp="1"/>
          </p:cNvSpPr>
          <p:nvPr>
            <p:ph type="subTitle" idx="5"/>
          </p:nvPr>
        </p:nvSpPr>
        <p:spPr>
          <a:xfrm>
            <a:off x="3374100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Economy</a:t>
            </a:r>
            <a:endParaRPr/>
          </a:p>
        </p:txBody>
      </p:sp>
      <p:sp>
        <p:nvSpPr>
          <p:cNvPr id="387" name="Google Shape;387;p53"/>
          <p:cNvSpPr txBox="1">
            <a:spLocks noGrp="1"/>
          </p:cNvSpPr>
          <p:nvPr>
            <p:ph type="subTitle" idx="6"/>
          </p:nvPr>
        </p:nvSpPr>
        <p:spPr>
          <a:xfrm>
            <a:off x="6031075" y="2449951"/>
            <a:ext cx="2395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</a:t>
            </a:r>
            <a:endParaRPr/>
          </a:p>
        </p:txBody>
      </p:sp>
      <p:grpSp>
        <p:nvGrpSpPr>
          <p:cNvPr id="388" name="Google Shape;388;p53"/>
          <p:cNvGrpSpPr/>
          <p:nvPr/>
        </p:nvGrpSpPr>
        <p:grpSpPr>
          <a:xfrm>
            <a:off x="803381" y="1811631"/>
            <a:ext cx="406352" cy="486283"/>
            <a:chOff x="3299375" y="3800625"/>
            <a:chExt cx="290625" cy="352200"/>
          </a:xfrm>
        </p:grpSpPr>
        <p:sp>
          <p:nvSpPr>
            <p:cNvPr id="389" name="Google Shape;389;p53"/>
            <p:cNvSpPr/>
            <p:nvPr/>
          </p:nvSpPr>
          <p:spPr>
            <a:xfrm>
              <a:off x="3334375" y="3800625"/>
              <a:ext cx="220625" cy="84400"/>
            </a:xfrm>
            <a:custGeom>
              <a:avLst/>
              <a:gdLst/>
              <a:ahLst/>
              <a:cxnLst/>
              <a:rect l="l" t="t" r="r" b="b"/>
              <a:pathLst>
                <a:path w="8825" h="3376" extrusionOk="0">
                  <a:moveTo>
                    <a:pt x="4425" y="0"/>
                  </a:moveTo>
                  <a:cubicBezTo>
                    <a:pt x="4369" y="0"/>
                    <a:pt x="4312" y="17"/>
                    <a:pt x="4265" y="52"/>
                  </a:cubicBezTo>
                  <a:lnTo>
                    <a:pt x="2658" y="1216"/>
                  </a:lnTo>
                  <a:lnTo>
                    <a:pt x="428" y="178"/>
                  </a:lnTo>
                  <a:cubicBezTo>
                    <a:pt x="390" y="160"/>
                    <a:pt x="351" y="152"/>
                    <a:pt x="313" y="152"/>
                  </a:cubicBezTo>
                  <a:cubicBezTo>
                    <a:pt x="144" y="152"/>
                    <a:pt x="1" y="315"/>
                    <a:pt x="47" y="501"/>
                  </a:cubicBezTo>
                  <a:lnTo>
                    <a:pt x="761" y="3375"/>
                  </a:lnTo>
                  <a:cubicBezTo>
                    <a:pt x="1394" y="2831"/>
                    <a:pt x="2202" y="2531"/>
                    <a:pt x="3037" y="2531"/>
                  </a:cubicBezTo>
                  <a:lnTo>
                    <a:pt x="5788" y="2531"/>
                  </a:lnTo>
                  <a:cubicBezTo>
                    <a:pt x="6624" y="2531"/>
                    <a:pt x="7432" y="2831"/>
                    <a:pt x="8064" y="3375"/>
                  </a:cubicBezTo>
                  <a:lnTo>
                    <a:pt x="8778" y="501"/>
                  </a:lnTo>
                  <a:cubicBezTo>
                    <a:pt x="8824" y="315"/>
                    <a:pt x="8681" y="153"/>
                    <a:pt x="8512" y="153"/>
                  </a:cubicBezTo>
                  <a:cubicBezTo>
                    <a:pt x="8474" y="153"/>
                    <a:pt x="8435" y="161"/>
                    <a:pt x="8396" y="179"/>
                  </a:cubicBezTo>
                  <a:lnTo>
                    <a:pt x="6173" y="1216"/>
                  </a:lnTo>
                  <a:lnTo>
                    <a:pt x="4585" y="53"/>
                  </a:lnTo>
                  <a:cubicBezTo>
                    <a:pt x="4538" y="18"/>
                    <a:pt x="4481" y="0"/>
                    <a:pt x="4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3299375" y="3992200"/>
              <a:ext cx="23450" cy="44225"/>
            </a:xfrm>
            <a:custGeom>
              <a:avLst/>
              <a:gdLst/>
              <a:ahLst/>
              <a:cxnLst/>
              <a:rect l="l" t="t" r="r" b="b"/>
              <a:pathLst>
                <a:path w="938" h="1769" extrusionOk="0">
                  <a:moveTo>
                    <a:pt x="833" y="1"/>
                  </a:moveTo>
                  <a:cubicBezTo>
                    <a:pt x="373" y="1"/>
                    <a:pt x="0" y="373"/>
                    <a:pt x="0" y="834"/>
                  </a:cubicBezTo>
                  <a:lnTo>
                    <a:pt x="0" y="936"/>
                  </a:lnTo>
                  <a:cubicBezTo>
                    <a:pt x="0" y="1397"/>
                    <a:pt x="373" y="1769"/>
                    <a:pt x="833" y="1769"/>
                  </a:cubicBezTo>
                  <a:lnTo>
                    <a:pt x="937" y="1769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3"/>
            <p:cNvSpPr/>
            <p:nvPr/>
          </p:nvSpPr>
          <p:spPr>
            <a:xfrm>
              <a:off x="3566600" y="3992175"/>
              <a:ext cx="23400" cy="44225"/>
            </a:xfrm>
            <a:custGeom>
              <a:avLst/>
              <a:gdLst/>
              <a:ahLst/>
              <a:cxnLst/>
              <a:rect l="l" t="t" r="r" b="b"/>
              <a:pathLst>
                <a:path w="936" h="1769" extrusionOk="0">
                  <a:moveTo>
                    <a:pt x="103" y="1"/>
                  </a:moveTo>
                  <a:lnTo>
                    <a:pt x="103" y="2"/>
                  </a:lnTo>
                  <a:lnTo>
                    <a:pt x="0" y="2"/>
                  </a:lnTo>
                  <a:lnTo>
                    <a:pt x="0" y="1769"/>
                  </a:lnTo>
                  <a:lnTo>
                    <a:pt x="103" y="1769"/>
                  </a:lnTo>
                  <a:cubicBezTo>
                    <a:pt x="562" y="1769"/>
                    <a:pt x="936" y="1396"/>
                    <a:pt x="936" y="936"/>
                  </a:cubicBezTo>
                  <a:lnTo>
                    <a:pt x="936" y="833"/>
                  </a:lnTo>
                  <a:cubicBezTo>
                    <a:pt x="936" y="373"/>
                    <a:pt x="56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3"/>
            <p:cNvSpPr/>
            <p:nvPr/>
          </p:nvSpPr>
          <p:spPr>
            <a:xfrm>
              <a:off x="3343425" y="3884525"/>
              <a:ext cx="202575" cy="184025"/>
            </a:xfrm>
            <a:custGeom>
              <a:avLst/>
              <a:gdLst/>
              <a:ahLst/>
              <a:cxnLst/>
              <a:rect l="l" t="t" r="r" b="b"/>
              <a:pathLst>
                <a:path w="8103" h="7361" extrusionOk="0">
                  <a:moveTo>
                    <a:pt x="2675" y="0"/>
                  </a:moveTo>
                  <a:cubicBezTo>
                    <a:pt x="1198" y="0"/>
                    <a:pt x="1" y="1198"/>
                    <a:pt x="1" y="2676"/>
                  </a:cubicBezTo>
                  <a:lnTo>
                    <a:pt x="1" y="4948"/>
                  </a:lnTo>
                  <a:cubicBezTo>
                    <a:pt x="135" y="6300"/>
                    <a:pt x="1301" y="7360"/>
                    <a:pt x="2714" y="7360"/>
                  </a:cubicBezTo>
                  <a:lnTo>
                    <a:pt x="5387" y="7360"/>
                  </a:lnTo>
                  <a:cubicBezTo>
                    <a:pt x="6802" y="7360"/>
                    <a:pt x="7967" y="6299"/>
                    <a:pt x="8102" y="4947"/>
                  </a:cubicBezTo>
                  <a:lnTo>
                    <a:pt x="8102" y="2676"/>
                  </a:lnTo>
                  <a:cubicBezTo>
                    <a:pt x="8102" y="1198"/>
                    <a:pt x="6905" y="0"/>
                    <a:pt x="5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3"/>
            <p:cNvSpPr/>
            <p:nvPr/>
          </p:nvSpPr>
          <p:spPr>
            <a:xfrm>
              <a:off x="3343425" y="4058050"/>
              <a:ext cx="202525" cy="94775"/>
            </a:xfrm>
            <a:custGeom>
              <a:avLst/>
              <a:gdLst/>
              <a:ahLst/>
              <a:cxnLst/>
              <a:rect l="l" t="t" r="r" b="b"/>
              <a:pathLst>
                <a:path w="8101" h="3791" extrusionOk="0">
                  <a:moveTo>
                    <a:pt x="1" y="1"/>
                  </a:moveTo>
                  <a:lnTo>
                    <a:pt x="1" y="1116"/>
                  </a:lnTo>
                  <a:cubicBezTo>
                    <a:pt x="1" y="2593"/>
                    <a:pt x="1198" y="3790"/>
                    <a:pt x="2675" y="3790"/>
                  </a:cubicBezTo>
                  <a:lnTo>
                    <a:pt x="5426" y="3790"/>
                  </a:lnTo>
                  <a:cubicBezTo>
                    <a:pt x="6903" y="3790"/>
                    <a:pt x="8101" y="2593"/>
                    <a:pt x="8101" y="1116"/>
                  </a:cubicBezTo>
                  <a:lnTo>
                    <a:pt x="8101" y="1"/>
                  </a:lnTo>
                  <a:cubicBezTo>
                    <a:pt x="7423" y="790"/>
                    <a:pt x="6433" y="1245"/>
                    <a:pt x="5392" y="1245"/>
                  </a:cubicBezTo>
                  <a:cubicBezTo>
                    <a:pt x="5390" y="1245"/>
                    <a:pt x="5389" y="1245"/>
                    <a:pt x="5387" y="1245"/>
                  </a:cubicBezTo>
                  <a:lnTo>
                    <a:pt x="2714" y="1245"/>
                  </a:lnTo>
                  <a:cubicBezTo>
                    <a:pt x="2713" y="1245"/>
                    <a:pt x="2711" y="1245"/>
                    <a:pt x="2709" y="1245"/>
                  </a:cubicBezTo>
                  <a:cubicBezTo>
                    <a:pt x="1668" y="1245"/>
                    <a:pt x="679" y="79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53"/>
          <p:cNvGrpSpPr/>
          <p:nvPr/>
        </p:nvGrpSpPr>
        <p:grpSpPr>
          <a:xfrm>
            <a:off x="6121386" y="1810524"/>
            <a:ext cx="496885" cy="488496"/>
            <a:chOff x="4770375" y="1562050"/>
            <a:chExt cx="355375" cy="349375"/>
          </a:xfrm>
        </p:grpSpPr>
        <p:sp>
          <p:nvSpPr>
            <p:cNvPr id="395" name="Google Shape;395;p53"/>
            <p:cNvSpPr/>
            <p:nvPr/>
          </p:nvSpPr>
          <p:spPr>
            <a:xfrm>
              <a:off x="4801650" y="1856550"/>
              <a:ext cx="255050" cy="54875"/>
            </a:xfrm>
            <a:custGeom>
              <a:avLst/>
              <a:gdLst/>
              <a:ahLst/>
              <a:cxnLst/>
              <a:rect l="l" t="t" r="r" b="b"/>
              <a:pathLst>
                <a:path w="10202" h="2195" extrusionOk="0">
                  <a:moveTo>
                    <a:pt x="2280" y="1"/>
                  </a:moveTo>
                  <a:cubicBezTo>
                    <a:pt x="2187" y="1"/>
                    <a:pt x="2111" y="49"/>
                    <a:pt x="2111" y="143"/>
                  </a:cubicBezTo>
                  <a:lnTo>
                    <a:pt x="2111" y="198"/>
                  </a:lnTo>
                  <a:cubicBezTo>
                    <a:pt x="2111" y="1330"/>
                    <a:pt x="1167" y="2194"/>
                    <a:pt x="1" y="2194"/>
                  </a:cubicBezTo>
                  <a:lnTo>
                    <a:pt x="9074" y="2194"/>
                  </a:lnTo>
                  <a:cubicBezTo>
                    <a:pt x="9697" y="2194"/>
                    <a:pt x="10202" y="1702"/>
                    <a:pt x="10202" y="1097"/>
                  </a:cubicBezTo>
                  <a:cubicBezTo>
                    <a:pt x="10202" y="493"/>
                    <a:pt x="9699" y="4"/>
                    <a:pt x="9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3"/>
            <p:cNvSpPr/>
            <p:nvPr/>
          </p:nvSpPr>
          <p:spPr>
            <a:xfrm>
              <a:off x="4770375" y="1562050"/>
              <a:ext cx="204375" cy="327625"/>
            </a:xfrm>
            <a:custGeom>
              <a:avLst/>
              <a:gdLst/>
              <a:ahLst/>
              <a:cxnLst/>
              <a:rect l="l" t="t" r="r" b="b"/>
              <a:pathLst>
                <a:path w="8175" h="13105" extrusionOk="0">
                  <a:moveTo>
                    <a:pt x="3585" y="2184"/>
                  </a:moveTo>
                  <a:cubicBezTo>
                    <a:pt x="3805" y="2184"/>
                    <a:pt x="3996" y="2353"/>
                    <a:pt x="4006" y="2573"/>
                  </a:cubicBezTo>
                  <a:cubicBezTo>
                    <a:pt x="4018" y="2806"/>
                    <a:pt x="3831" y="3003"/>
                    <a:pt x="3596" y="3003"/>
                  </a:cubicBezTo>
                  <a:lnTo>
                    <a:pt x="1304" y="3003"/>
                  </a:lnTo>
                  <a:cubicBezTo>
                    <a:pt x="1084" y="3003"/>
                    <a:pt x="894" y="2832"/>
                    <a:pt x="884" y="2612"/>
                  </a:cubicBezTo>
                  <a:cubicBezTo>
                    <a:pt x="873" y="2379"/>
                    <a:pt x="1059" y="2184"/>
                    <a:pt x="1292" y="2184"/>
                  </a:cubicBezTo>
                  <a:close/>
                  <a:moveTo>
                    <a:pt x="1292" y="10370"/>
                  </a:moveTo>
                  <a:cubicBezTo>
                    <a:pt x="1361" y="10370"/>
                    <a:pt x="1433" y="10388"/>
                    <a:pt x="1502" y="10430"/>
                  </a:cubicBezTo>
                  <a:cubicBezTo>
                    <a:pt x="1650" y="10520"/>
                    <a:pt x="1727" y="10692"/>
                    <a:pt x="1694" y="10861"/>
                  </a:cubicBezTo>
                  <a:cubicBezTo>
                    <a:pt x="1659" y="11036"/>
                    <a:pt x="1514" y="11168"/>
                    <a:pt x="1337" y="11187"/>
                  </a:cubicBezTo>
                  <a:cubicBezTo>
                    <a:pt x="1322" y="11189"/>
                    <a:pt x="1306" y="11190"/>
                    <a:pt x="1291" y="11190"/>
                  </a:cubicBezTo>
                  <a:cubicBezTo>
                    <a:pt x="1131" y="11190"/>
                    <a:pt x="984" y="11096"/>
                    <a:pt x="919" y="10947"/>
                  </a:cubicBezTo>
                  <a:cubicBezTo>
                    <a:pt x="790" y="10656"/>
                    <a:pt x="1020" y="10370"/>
                    <a:pt x="1292" y="10370"/>
                  </a:cubicBezTo>
                  <a:close/>
                  <a:moveTo>
                    <a:pt x="411" y="0"/>
                  </a:moveTo>
                  <a:cubicBezTo>
                    <a:pt x="185" y="0"/>
                    <a:pt x="1" y="184"/>
                    <a:pt x="1" y="410"/>
                  </a:cubicBezTo>
                  <a:lnTo>
                    <a:pt x="1" y="11923"/>
                  </a:lnTo>
                  <a:cubicBezTo>
                    <a:pt x="1" y="12574"/>
                    <a:pt x="563" y="13104"/>
                    <a:pt x="1252" y="13104"/>
                  </a:cubicBezTo>
                  <a:cubicBezTo>
                    <a:pt x="1935" y="13104"/>
                    <a:pt x="2491" y="12574"/>
                    <a:pt x="2491" y="11923"/>
                  </a:cubicBezTo>
                  <a:cubicBezTo>
                    <a:pt x="2491" y="11347"/>
                    <a:pt x="2958" y="10883"/>
                    <a:pt x="3533" y="10883"/>
                  </a:cubicBezTo>
                  <a:cubicBezTo>
                    <a:pt x="3534" y="10883"/>
                    <a:pt x="3534" y="10883"/>
                    <a:pt x="3535" y="10883"/>
                  </a:cubicBezTo>
                  <a:lnTo>
                    <a:pt x="8173" y="10902"/>
                  </a:lnTo>
                  <a:lnTo>
                    <a:pt x="8173" y="8127"/>
                  </a:lnTo>
                  <a:lnTo>
                    <a:pt x="5790" y="10087"/>
                  </a:lnTo>
                  <a:cubicBezTo>
                    <a:pt x="5571" y="10268"/>
                    <a:pt x="5295" y="10366"/>
                    <a:pt x="5011" y="10366"/>
                  </a:cubicBezTo>
                  <a:cubicBezTo>
                    <a:pt x="4492" y="10366"/>
                    <a:pt x="4029" y="10040"/>
                    <a:pt x="3854" y="9552"/>
                  </a:cubicBezTo>
                  <a:lnTo>
                    <a:pt x="1304" y="9552"/>
                  </a:lnTo>
                  <a:cubicBezTo>
                    <a:pt x="1084" y="9552"/>
                    <a:pt x="894" y="9383"/>
                    <a:pt x="884" y="9163"/>
                  </a:cubicBezTo>
                  <a:cubicBezTo>
                    <a:pt x="873" y="8928"/>
                    <a:pt x="1059" y="8733"/>
                    <a:pt x="1292" y="8733"/>
                  </a:cubicBezTo>
                  <a:lnTo>
                    <a:pt x="3851" y="8733"/>
                  </a:lnTo>
                  <a:cubicBezTo>
                    <a:pt x="3925" y="8520"/>
                    <a:pt x="4057" y="8332"/>
                    <a:pt x="4230" y="8188"/>
                  </a:cubicBezTo>
                  <a:lnTo>
                    <a:pt x="4565" y="7915"/>
                  </a:lnTo>
                  <a:lnTo>
                    <a:pt x="1304" y="7915"/>
                  </a:lnTo>
                  <a:cubicBezTo>
                    <a:pt x="1084" y="7915"/>
                    <a:pt x="894" y="7745"/>
                    <a:pt x="884" y="7525"/>
                  </a:cubicBezTo>
                  <a:cubicBezTo>
                    <a:pt x="873" y="7291"/>
                    <a:pt x="1059" y="7095"/>
                    <a:pt x="1292" y="7095"/>
                  </a:cubicBezTo>
                  <a:lnTo>
                    <a:pt x="5561" y="7095"/>
                  </a:lnTo>
                  <a:lnTo>
                    <a:pt x="6184" y="6583"/>
                  </a:lnTo>
                  <a:lnTo>
                    <a:pt x="6184" y="6277"/>
                  </a:lnTo>
                  <a:lnTo>
                    <a:pt x="1304" y="6277"/>
                  </a:lnTo>
                  <a:cubicBezTo>
                    <a:pt x="1084" y="6277"/>
                    <a:pt x="894" y="6108"/>
                    <a:pt x="884" y="5887"/>
                  </a:cubicBezTo>
                  <a:cubicBezTo>
                    <a:pt x="873" y="5653"/>
                    <a:pt x="1059" y="5457"/>
                    <a:pt x="1292" y="5457"/>
                  </a:cubicBezTo>
                  <a:lnTo>
                    <a:pt x="6185" y="5457"/>
                  </a:lnTo>
                  <a:lnTo>
                    <a:pt x="6185" y="5111"/>
                  </a:lnTo>
                  <a:cubicBezTo>
                    <a:pt x="6185" y="4949"/>
                    <a:pt x="6216" y="4790"/>
                    <a:pt x="6278" y="4641"/>
                  </a:cubicBezTo>
                  <a:lnTo>
                    <a:pt x="1304" y="4641"/>
                  </a:lnTo>
                  <a:cubicBezTo>
                    <a:pt x="1084" y="4641"/>
                    <a:pt x="894" y="4470"/>
                    <a:pt x="884" y="4250"/>
                  </a:cubicBezTo>
                  <a:cubicBezTo>
                    <a:pt x="873" y="4017"/>
                    <a:pt x="1059" y="3821"/>
                    <a:pt x="1294" y="3821"/>
                  </a:cubicBezTo>
                  <a:lnTo>
                    <a:pt x="7053" y="3821"/>
                  </a:lnTo>
                  <a:lnTo>
                    <a:pt x="8175" y="2916"/>
                  </a:lnTo>
                  <a:lnTo>
                    <a:pt x="8175" y="410"/>
                  </a:lnTo>
                  <a:cubicBezTo>
                    <a:pt x="8175" y="184"/>
                    <a:pt x="7992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3"/>
            <p:cNvSpPr/>
            <p:nvPr/>
          </p:nvSpPr>
          <p:spPr>
            <a:xfrm>
              <a:off x="4945450" y="1649100"/>
              <a:ext cx="44375" cy="60725"/>
            </a:xfrm>
            <a:custGeom>
              <a:avLst/>
              <a:gdLst/>
              <a:ahLst/>
              <a:cxnLst/>
              <a:rect l="l" t="t" r="r" b="b"/>
              <a:pathLst>
                <a:path w="1775" h="2429" extrusionOk="0">
                  <a:moveTo>
                    <a:pt x="1774" y="0"/>
                  </a:moveTo>
                  <a:lnTo>
                    <a:pt x="154" y="1308"/>
                  </a:lnTo>
                  <a:cubicBezTo>
                    <a:pt x="57" y="1386"/>
                    <a:pt x="0" y="1505"/>
                    <a:pt x="0" y="1629"/>
                  </a:cubicBezTo>
                  <a:lnTo>
                    <a:pt x="0" y="2429"/>
                  </a:lnTo>
                  <a:lnTo>
                    <a:pt x="1774" y="971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3"/>
            <p:cNvSpPr/>
            <p:nvPr/>
          </p:nvSpPr>
          <p:spPr>
            <a:xfrm>
              <a:off x="4986750" y="1719725"/>
              <a:ext cx="66800" cy="39025"/>
            </a:xfrm>
            <a:custGeom>
              <a:avLst/>
              <a:gdLst/>
              <a:ahLst/>
              <a:cxnLst/>
              <a:rect l="l" t="t" r="r" b="b"/>
              <a:pathLst>
                <a:path w="2672" h="1561" extrusionOk="0">
                  <a:moveTo>
                    <a:pt x="1737" y="0"/>
                  </a:moveTo>
                  <a:lnTo>
                    <a:pt x="0" y="1425"/>
                  </a:lnTo>
                  <a:lnTo>
                    <a:pt x="724" y="1554"/>
                  </a:lnTo>
                  <a:cubicBezTo>
                    <a:pt x="749" y="1559"/>
                    <a:pt x="774" y="1561"/>
                    <a:pt x="798" y="1561"/>
                  </a:cubicBezTo>
                  <a:cubicBezTo>
                    <a:pt x="892" y="1561"/>
                    <a:pt x="983" y="1529"/>
                    <a:pt x="1056" y="1470"/>
                  </a:cubicBezTo>
                  <a:lnTo>
                    <a:pt x="2672" y="167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3"/>
            <p:cNvSpPr/>
            <p:nvPr/>
          </p:nvSpPr>
          <p:spPr>
            <a:xfrm>
              <a:off x="5010250" y="1599325"/>
              <a:ext cx="115500" cy="107525"/>
            </a:xfrm>
            <a:custGeom>
              <a:avLst/>
              <a:gdLst/>
              <a:ahLst/>
              <a:cxnLst/>
              <a:rect l="l" t="t" r="r" b="b"/>
              <a:pathLst>
                <a:path w="4620" h="4301" extrusionOk="0">
                  <a:moveTo>
                    <a:pt x="2372" y="0"/>
                  </a:moveTo>
                  <a:cubicBezTo>
                    <a:pt x="1921" y="0"/>
                    <a:pt x="1466" y="148"/>
                    <a:pt x="1092" y="449"/>
                  </a:cubicBezTo>
                  <a:lnTo>
                    <a:pt x="0" y="1331"/>
                  </a:lnTo>
                  <a:lnTo>
                    <a:pt x="0" y="2290"/>
                  </a:lnTo>
                  <a:lnTo>
                    <a:pt x="876" y="1570"/>
                  </a:lnTo>
                  <a:cubicBezTo>
                    <a:pt x="1105" y="1382"/>
                    <a:pt x="1381" y="1291"/>
                    <a:pt x="1655" y="1291"/>
                  </a:cubicBezTo>
                  <a:cubicBezTo>
                    <a:pt x="2010" y="1291"/>
                    <a:pt x="2362" y="1444"/>
                    <a:pt x="2605" y="1739"/>
                  </a:cubicBezTo>
                  <a:cubicBezTo>
                    <a:pt x="3035" y="2264"/>
                    <a:pt x="2960" y="3037"/>
                    <a:pt x="2436" y="3468"/>
                  </a:cubicBezTo>
                  <a:lnTo>
                    <a:pt x="1628" y="4131"/>
                  </a:lnTo>
                  <a:lnTo>
                    <a:pt x="2576" y="4301"/>
                  </a:lnTo>
                  <a:lnTo>
                    <a:pt x="3655" y="3431"/>
                  </a:lnTo>
                  <a:cubicBezTo>
                    <a:pt x="4505" y="2744"/>
                    <a:pt x="4619" y="1522"/>
                    <a:pt x="3911" y="698"/>
                  </a:cubicBezTo>
                  <a:cubicBezTo>
                    <a:pt x="3516" y="238"/>
                    <a:pt x="2946" y="0"/>
                    <a:pt x="2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3"/>
            <p:cNvSpPr/>
            <p:nvPr/>
          </p:nvSpPr>
          <p:spPr>
            <a:xfrm>
              <a:off x="4881700" y="1652025"/>
              <a:ext cx="181450" cy="148725"/>
            </a:xfrm>
            <a:custGeom>
              <a:avLst/>
              <a:gdLst/>
              <a:ahLst/>
              <a:cxnLst/>
              <a:rect l="l" t="t" r="r" b="b"/>
              <a:pathLst>
                <a:path w="7258" h="5949" extrusionOk="0">
                  <a:moveTo>
                    <a:pt x="6797" y="1"/>
                  </a:moveTo>
                  <a:cubicBezTo>
                    <a:pt x="6706" y="1"/>
                    <a:pt x="6614" y="31"/>
                    <a:pt x="6538" y="93"/>
                  </a:cubicBezTo>
                  <a:lnTo>
                    <a:pt x="297" y="5224"/>
                  </a:lnTo>
                  <a:cubicBezTo>
                    <a:pt x="0" y="5467"/>
                    <a:pt x="174" y="5949"/>
                    <a:pt x="558" y="5949"/>
                  </a:cubicBezTo>
                  <a:cubicBezTo>
                    <a:pt x="652" y="5949"/>
                    <a:pt x="745" y="5916"/>
                    <a:pt x="817" y="5856"/>
                  </a:cubicBezTo>
                  <a:lnTo>
                    <a:pt x="7058" y="726"/>
                  </a:lnTo>
                  <a:cubicBezTo>
                    <a:pt x="7233" y="583"/>
                    <a:pt x="7258" y="325"/>
                    <a:pt x="7114" y="150"/>
                  </a:cubicBezTo>
                  <a:cubicBezTo>
                    <a:pt x="7033" y="52"/>
                    <a:pt x="6916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53"/>
          <p:cNvGrpSpPr/>
          <p:nvPr/>
        </p:nvGrpSpPr>
        <p:grpSpPr>
          <a:xfrm>
            <a:off x="3464411" y="1811650"/>
            <a:ext cx="486250" cy="486245"/>
            <a:chOff x="1755350" y="1566900"/>
            <a:chExt cx="339750" cy="339675"/>
          </a:xfrm>
        </p:grpSpPr>
        <p:sp>
          <p:nvSpPr>
            <p:cNvPr id="402" name="Google Shape;402;p53"/>
            <p:cNvSpPr/>
            <p:nvPr/>
          </p:nvSpPr>
          <p:spPr>
            <a:xfrm>
              <a:off x="1755350" y="1726775"/>
              <a:ext cx="99650" cy="179800"/>
            </a:xfrm>
            <a:custGeom>
              <a:avLst/>
              <a:gdLst/>
              <a:ahLst/>
              <a:cxnLst/>
              <a:rect l="l" t="t" r="r" b="b"/>
              <a:pathLst>
                <a:path w="3986" h="7192" extrusionOk="0">
                  <a:moveTo>
                    <a:pt x="1991" y="2558"/>
                  </a:moveTo>
                  <a:cubicBezTo>
                    <a:pt x="2212" y="2558"/>
                    <a:pt x="2390" y="2736"/>
                    <a:pt x="2390" y="2956"/>
                  </a:cubicBezTo>
                  <a:lnTo>
                    <a:pt x="2390" y="3324"/>
                  </a:lnTo>
                  <a:cubicBezTo>
                    <a:pt x="2390" y="3544"/>
                    <a:pt x="2212" y="3722"/>
                    <a:pt x="1991" y="3722"/>
                  </a:cubicBezTo>
                  <a:cubicBezTo>
                    <a:pt x="1771" y="3722"/>
                    <a:pt x="1593" y="3544"/>
                    <a:pt x="1593" y="3324"/>
                  </a:cubicBezTo>
                  <a:lnTo>
                    <a:pt x="1593" y="2956"/>
                  </a:lnTo>
                  <a:cubicBezTo>
                    <a:pt x="1593" y="2736"/>
                    <a:pt x="1771" y="2558"/>
                    <a:pt x="1991" y="2558"/>
                  </a:cubicBezTo>
                  <a:close/>
                  <a:moveTo>
                    <a:pt x="399" y="1"/>
                  </a:moveTo>
                  <a:cubicBezTo>
                    <a:pt x="179" y="1"/>
                    <a:pt x="0" y="179"/>
                    <a:pt x="0" y="399"/>
                  </a:cubicBezTo>
                  <a:lnTo>
                    <a:pt x="0" y="7191"/>
                  </a:lnTo>
                  <a:lnTo>
                    <a:pt x="3985" y="7191"/>
                  </a:lnTo>
                  <a:lnTo>
                    <a:pt x="3982" y="399"/>
                  </a:lnTo>
                  <a:cubicBezTo>
                    <a:pt x="3982" y="179"/>
                    <a:pt x="3804" y="1"/>
                    <a:pt x="3584" y="1"/>
                  </a:cubicBezTo>
                  <a:cubicBezTo>
                    <a:pt x="3364" y="1"/>
                    <a:pt x="3186" y="179"/>
                    <a:pt x="3186" y="399"/>
                  </a:cubicBezTo>
                  <a:lnTo>
                    <a:pt x="3186" y="1323"/>
                  </a:lnTo>
                  <a:lnTo>
                    <a:pt x="2390" y="1323"/>
                  </a:lnTo>
                  <a:lnTo>
                    <a:pt x="2390" y="399"/>
                  </a:lnTo>
                  <a:cubicBezTo>
                    <a:pt x="2390" y="179"/>
                    <a:pt x="2212" y="1"/>
                    <a:pt x="1991" y="1"/>
                  </a:cubicBezTo>
                  <a:cubicBezTo>
                    <a:pt x="1771" y="1"/>
                    <a:pt x="1593" y="179"/>
                    <a:pt x="1593" y="399"/>
                  </a:cubicBezTo>
                  <a:lnTo>
                    <a:pt x="1593" y="1323"/>
                  </a:lnTo>
                  <a:lnTo>
                    <a:pt x="797" y="1323"/>
                  </a:lnTo>
                  <a:lnTo>
                    <a:pt x="797" y="399"/>
                  </a:lnTo>
                  <a:cubicBezTo>
                    <a:pt x="797" y="179"/>
                    <a:pt x="619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1995425" y="1726775"/>
              <a:ext cx="99675" cy="179800"/>
            </a:xfrm>
            <a:custGeom>
              <a:avLst/>
              <a:gdLst/>
              <a:ahLst/>
              <a:cxnLst/>
              <a:rect l="l" t="t" r="r" b="b"/>
              <a:pathLst>
                <a:path w="3987" h="7192" extrusionOk="0">
                  <a:moveTo>
                    <a:pt x="1996" y="2558"/>
                  </a:moveTo>
                  <a:cubicBezTo>
                    <a:pt x="2216" y="2558"/>
                    <a:pt x="2394" y="2736"/>
                    <a:pt x="2394" y="2956"/>
                  </a:cubicBezTo>
                  <a:lnTo>
                    <a:pt x="2394" y="3324"/>
                  </a:lnTo>
                  <a:cubicBezTo>
                    <a:pt x="2394" y="3544"/>
                    <a:pt x="2216" y="3722"/>
                    <a:pt x="1996" y="3722"/>
                  </a:cubicBezTo>
                  <a:cubicBezTo>
                    <a:pt x="1776" y="3722"/>
                    <a:pt x="1598" y="3544"/>
                    <a:pt x="1598" y="3324"/>
                  </a:cubicBezTo>
                  <a:lnTo>
                    <a:pt x="1598" y="2956"/>
                  </a:lnTo>
                  <a:cubicBezTo>
                    <a:pt x="1598" y="2736"/>
                    <a:pt x="1776" y="2558"/>
                    <a:pt x="1996" y="2558"/>
                  </a:cubicBezTo>
                  <a:close/>
                  <a:moveTo>
                    <a:pt x="403" y="1"/>
                  </a:moveTo>
                  <a:cubicBezTo>
                    <a:pt x="183" y="1"/>
                    <a:pt x="5" y="179"/>
                    <a:pt x="5" y="399"/>
                  </a:cubicBezTo>
                  <a:lnTo>
                    <a:pt x="1" y="7191"/>
                  </a:lnTo>
                  <a:lnTo>
                    <a:pt x="3987" y="7191"/>
                  </a:lnTo>
                  <a:lnTo>
                    <a:pt x="3987" y="399"/>
                  </a:lnTo>
                  <a:cubicBezTo>
                    <a:pt x="3987" y="179"/>
                    <a:pt x="3809" y="1"/>
                    <a:pt x="3589" y="1"/>
                  </a:cubicBezTo>
                  <a:cubicBezTo>
                    <a:pt x="3369" y="1"/>
                    <a:pt x="3190" y="179"/>
                    <a:pt x="3190" y="399"/>
                  </a:cubicBezTo>
                  <a:lnTo>
                    <a:pt x="3190" y="1323"/>
                  </a:lnTo>
                  <a:lnTo>
                    <a:pt x="2394" y="1323"/>
                  </a:lnTo>
                  <a:lnTo>
                    <a:pt x="2394" y="399"/>
                  </a:lnTo>
                  <a:cubicBezTo>
                    <a:pt x="2394" y="179"/>
                    <a:pt x="2216" y="1"/>
                    <a:pt x="1996" y="1"/>
                  </a:cubicBezTo>
                  <a:cubicBezTo>
                    <a:pt x="1776" y="1"/>
                    <a:pt x="1598" y="179"/>
                    <a:pt x="1598" y="399"/>
                  </a:cubicBezTo>
                  <a:lnTo>
                    <a:pt x="1598" y="1323"/>
                  </a:lnTo>
                  <a:lnTo>
                    <a:pt x="801" y="1323"/>
                  </a:lnTo>
                  <a:lnTo>
                    <a:pt x="801" y="399"/>
                  </a:lnTo>
                  <a:cubicBezTo>
                    <a:pt x="801" y="179"/>
                    <a:pt x="623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1883025" y="1566900"/>
              <a:ext cx="116075" cy="118250"/>
            </a:xfrm>
            <a:custGeom>
              <a:avLst/>
              <a:gdLst/>
              <a:ahLst/>
              <a:cxnLst/>
              <a:rect l="l" t="t" r="r" b="b"/>
              <a:pathLst>
                <a:path w="4643" h="4730" extrusionOk="0">
                  <a:moveTo>
                    <a:pt x="1689" y="0"/>
                  </a:moveTo>
                  <a:cubicBezTo>
                    <a:pt x="1469" y="0"/>
                    <a:pt x="1291" y="178"/>
                    <a:pt x="1291" y="398"/>
                  </a:cubicBezTo>
                  <a:lnTo>
                    <a:pt x="1291" y="2495"/>
                  </a:lnTo>
                  <a:lnTo>
                    <a:pt x="1" y="4729"/>
                  </a:lnTo>
                  <a:lnTo>
                    <a:pt x="3376" y="4729"/>
                  </a:lnTo>
                  <a:lnTo>
                    <a:pt x="2087" y="2495"/>
                  </a:lnTo>
                  <a:lnTo>
                    <a:pt x="2087" y="796"/>
                  </a:lnTo>
                  <a:lnTo>
                    <a:pt x="2627" y="796"/>
                  </a:lnTo>
                  <a:cubicBezTo>
                    <a:pt x="2469" y="1061"/>
                    <a:pt x="2660" y="1397"/>
                    <a:pt x="2969" y="1399"/>
                  </a:cubicBezTo>
                  <a:lnTo>
                    <a:pt x="4245" y="1399"/>
                  </a:lnTo>
                  <a:cubicBezTo>
                    <a:pt x="4465" y="1399"/>
                    <a:pt x="4643" y="1221"/>
                    <a:pt x="4643" y="1001"/>
                  </a:cubicBezTo>
                  <a:cubicBezTo>
                    <a:pt x="4643" y="780"/>
                    <a:pt x="4465" y="602"/>
                    <a:pt x="4245" y="602"/>
                  </a:cubicBezTo>
                  <a:lnTo>
                    <a:pt x="3619" y="602"/>
                  </a:lnTo>
                  <a:cubicBezTo>
                    <a:pt x="3777" y="337"/>
                    <a:pt x="3586" y="0"/>
                    <a:pt x="3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1883000" y="1705025"/>
              <a:ext cx="84500" cy="72675"/>
            </a:xfrm>
            <a:custGeom>
              <a:avLst/>
              <a:gdLst/>
              <a:ahLst/>
              <a:cxnLst/>
              <a:rect l="l" t="t" r="r" b="b"/>
              <a:pathLst>
                <a:path w="3380" h="2907" extrusionOk="0">
                  <a:moveTo>
                    <a:pt x="1690" y="932"/>
                  </a:moveTo>
                  <a:cubicBezTo>
                    <a:pt x="1910" y="932"/>
                    <a:pt x="2088" y="1110"/>
                    <a:pt x="2088" y="1328"/>
                  </a:cubicBezTo>
                  <a:lnTo>
                    <a:pt x="2088" y="1698"/>
                  </a:lnTo>
                  <a:cubicBezTo>
                    <a:pt x="2088" y="1918"/>
                    <a:pt x="1910" y="2096"/>
                    <a:pt x="1690" y="2096"/>
                  </a:cubicBezTo>
                  <a:cubicBezTo>
                    <a:pt x="1470" y="2096"/>
                    <a:pt x="1292" y="1918"/>
                    <a:pt x="1292" y="1698"/>
                  </a:cubicBezTo>
                  <a:lnTo>
                    <a:pt x="1292" y="1328"/>
                  </a:lnTo>
                  <a:cubicBezTo>
                    <a:pt x="1292" y="1110"/>
                    <a:pt x="1470" y="932"/>
                    <a:pt x="1690" y="932"/>
                  </a:cubicBezTo>
                  <a:close/>
                  <a:moveTo>
                    <a:pt x="0" y="1"/>
                  </a:moveTo>
                  <a:lnTo>
                    <a:pt x="0" y="2907"/>
                  </a:lnTo>
                  <a:lnTo>
                    <a:pt x="3380" y="2907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1915275" y="1866725"/>
              <a:ext cx="19950" cy="39850"/>
            </a:xfrm>
            <a:custGeom>
              <a:avLst/>
              <a:gdLst/>
              <a:ahLst/>
              <a:cxnLst/>
              <a:rect l="l" t="t" r="r" b="b"/>
              <a:pathLst>
                <a:path w="798" h="1594" extrusionOk="0">
                  <a:moveTo>
                    <a:pt x="399" y="1"/>
                  </a:moveTo>
                  <a:cubicBezTo>
                    <a:pt x="179" y="1"/>
                    <a:pt x="1" y="179"/>
                    <a:pt x="1" y="399"/>
                  </a:cubicBezTo>
                  <a:lnTo>
                    <a:pt x="1" y="1593"/>
                  </a:lnTo>
                  <a:lnTo>
                    <a:pt x="797" y="1593"/>
                  </a:lnTo>
                  <a:lnTo>
                    <a:pt x="797" y="399"/>
                  </a:lnTo>
                  <a:cubicBezTo>
                    <a:pt x="797" y="179"/>
                    <a:pt x="619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1874925" y="1797575"/>
              <a:ext cx="100650" cy="109000"/>
            </a:xfrm>
            <a:custGeom>
              <a:avLst/>
              <a:gdLst/>
              <a:ahLst/>
              <a:cxnLst/>
              <a:rect l="l" t="t" r="r" b="b"/>
              <a:pathLst>
                <a:path w="4026" h="4360" extrusionOk="0">
                  <a:moveTo>
                    <a:pt x="0" y="1"/>
                  </a:moveTo>
                  <a:lnTo>
                    <a:pt x="0" y="4359"/>
                  </a:lnTo>
                  <a:lnTo>
                    <a:pt x="818" y="4359"/>
                  </a:lnTo>
                  <a:lnTo>
                    <a:pt x="818" y="3165"/>
                  </a:lnTo>
                  <a:cubicBezTo>
                    <a:pt x="818" y="2505"/>
                    <a:pt x="1353" y="1970"/>
                    <a:pt x="2013" y="1970"/>
                  </a:cubicBezTo>
                  <a:cubicBezTo>
                    <a:pt x="2672" y="1970"/>
                    <a:pt x="3207" y="2505"/>
                    <a:pt x="3207" y="3165"/>
                  </a:cubicBezTo>
                  <a:lnTo>
                    <a:pt x="3207" y="4359"/>
                  </a:lnTo>
                  <a:lnTo>
                    <a:pt x="4026" y="435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>
            <a:spLocks noGrp="1"/>
          </p:cNvSpPr>
          <p:nvPr>
            <p:ph type="title"/>
          </p:nvPr>
        </p:nvSpPr>
        <p:spPr>
          <a:xfrm>
            <a:off x="1510725" y="2460300"/>
            <a:ext cx="466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</a:t>
            </a:r>
            <a:endParaRPr/>
          </a:p>
        </p:txBody>
      </p:sp>
      <p:sp>
        <p:nvSpPr>
          <p:cNvPr id="443" name="Google Shape;443;p55"/>
          <p:cNvSpPr txBox="1">
            <a:spLocks noGrp="1"/>
          </p:cNvSpPr>
          <p:nvPr>
            <p:ph type="title" idx="2"/>
          </p:nvPr>
        </p:nvSpPr>
        <p:spPr>
          <a:xfrm>
            <a:off x="4775625" y="1508425"/>
            <a:ext cx="1396500" cy="9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4" name="Google Shape;444;p55"/>
          <p:cNvSpPr txBox="1">
            <a:spLocks noGrp="1"/>
          </p:cNvSpPr>
          <p:nvPr>
            <p:ph type="subTitle" idx="1"/>
          </p:nvPr>
        </p:nvSpPr>
        <p:spPr>
          <a:xfrm>
            <a:off x="1510725" y="3302100"/>
            <a:ext cx="46614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445" name="Google Shape;445;p55"/>
          <p:cNvCxnSpPr>
            <a:endCxn id="443" idx="3"/>
          </p:cNvCxnSpPr>
          <p:nvPr/>
        </p:nvCxnSpPr>
        <p:spPr>
          <a:xfrm rot="10800000">
            <a:off x="6172125" y="1984525"/>
            <a:ext cx="303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>
            <a:spLocks noGrp="1"/>
          </p:cNvSpPr>
          <p:nvPr>
            <p:ph type="subTitle" idx="2"/>
          </p:nvPr>
        </p:nvSpPr>
        <p:spPr>
          <a:xfrm>
            <a:off x="3456452" y="18883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451" name="Google Shape;451;p56"/>
          <p:cNvSpPr txBox="1">
            <a:spLocks noGrp="1"/>
          </p:cNvSpPr>
          <p:nvPr>
            <p:ph type="subTitle" idx="5"/>
          </p:nvPr>
        </p:nvSpPr>
        <p:spPr>
          <a:xfrm>
            <a:off x="6192898" y="18883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452" name="Google Shape;452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Symptoms of the Black Death</a:t>
            </a:r>
            <a:endParaRPr/>
          </a:p>
        </p:txBody>
      </p:sp>
      <p:sp>
        <p:nvSpPr>
          <p:cNvPr id="453" name="Google Shape;453;p56"/>
          <p:cNvSpPr txBox="1">
            <a:spLocks noGrp="1"/>
          </p:cNvSpPr>
          <p:nvPr>
            <p:ph type="subTitle" idx="1"/>
          </p:nvPr>
        </p:nvSpPr>
        <p:spPr>
          <a:xfrm>
            <a:off x="723600" y="1888390"/>
            <a:ext cx="22275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454" name="Google Shape;454;p56"/>
          <p:cNvSpPr txBox="1">
            <a:spLocks noGrp="1"/>
          </p:cNvSpPr>
          <p:nvPr>
            <p:ph type="subTitle" idx="3"/>
          </p:nvPr>
        </p:nvSpPr>
        <p:spPr>
          <a:xfrm>
            <a:off x="723600" y="3474176"/>
            <a:ext cx="22275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455" name="Google Shape;455;p56"/>
          <p:cNvSpPr txBox="1">
            <a:spLocks noGrp="1"/>
          </p:cNvSpPr>
          <p:nvPr>
            <p:ph type="subTitle" idx="4"/>
          </p:nvPr>
        </p:nvSpPr>
        <p:spPr>
          <a:xfrm>
            <a:off x="3456452" y="34741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456" name="Google Shape;456;p56"/>
          <p:cNvSpPr txBox="1">
            <a:spLocks noGrp="1"/>
          </p:cNvSpPr>
          <p:nvPr>
            <p:ph type="subTitle" idx="6"/>
          </p:nvPr>
        </p:nvSpPr>
        <p:spPr>
          <a:xfrm>
            <a:off x="6192898" y="3474175"/>
            <a:ext cx="22311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457" name="Google Shape;457;p56"/>
          <p:cNvSpPr txBox="1">
            <a:spLocks noGrp="1"/>
          </p:cNvSpPr>
          <p:nvPr>
            <p:ph type="subTitle" idx="7"/>
          </p:nvPr>
        </p:nvSpPr>
        <p:spPr>
          <a:xfrm>
            <a:off x="727974" y="1604800"/>
            <a:ext cx="2218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fever</a:t>
            </a:r>
            <a:endParaRPr/>
          </a:p>
        </p:txBody>
      </p:sp>
      <p:sp>
        <p:nvSpPr>
          <p:cNvPr id="458" name="Google Shape;458;p56"/>
          <p:cNvSpPr txBox="1">
            <a:spLocks noGrp="1"/>
          </p:cNvSpPr>
          <p:nvPr>
            <p:ph type="subTitle" idx="8"/>
          </p:nvPr>
        </p:nvSpPr>
        <p:spPr>
          <a:xfrm>
            <a:off x="3460831" y="1604788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Cough</a:t>
            </a:r>
            <a:endParaRPr/>
          </a:p>
        </p:txBody>
      </p:sp>
      <p:sp>
        <p:nvSpPr>
          <p:cNvPr id="459" name="Google Shape;459;p56"/>
          <p:cNvSpPr txBox="1">
            <a:spLocks noGrp="1"/>
          </p:cNvSpPr>
          <p:nvPr>
            <p:ph type="subTitle" idx="9"/>
          </p:nvPr>
        </p:nvSpPr>
        <p:spPr>
          <a:xfrm>
            <a:off x="6197276" y="1604788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Nosebleeds</a:t>
            </a:r>
            <a:endParaRPr/>
          </a:p>
        </p:txBody>
      </p:sp>
      <p:sp>
        <p:nvSpPr>
          <p:cNvPr id="460" name="Google Shape;460;p56"/>
          <p:cNvSpPr txBox="1">
            <a:spLocks noGrp="1"/>
          </p:cNvSpPr>
          <p:nvPr>
            <p:ph type="subTitle" idx="13"/>
          </p:nvPr>
        </p:nvSpPr>
        <p:spPr>
          <a:xfrm>
            <a:off x="727974" y="3189452"/>
            <a:ext cx="2218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Acute thirst</a:t>
            </a:r>
            <a:endParaRPr/>
          </a:p>
        </p:txBody>
      </p:sp>
      <p:sp>
        <p:nvSpPr>
          <p:cNvPr id="461" name="Google Shape;461;p56"/>
          <p:cNvSpPr txBox="1">
            <a:spLocks noGrp="1"/>
          </p:cNvSpPr>
          <p:nvPr>
            <p:ph type="subTitle" idx="14"/>
          </p:nvPr>
        </p:nvSpPr>
        <p:spPr>
          <a:xfrm>
            <a:off x="3460831" y="3189450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Gangrene</a:t>
            </a:r>
            <a:endParaRPr/>
          </a:p>
        </p:txBody>
      </p:sp>
      <p:sp>
        <p:nvSpPr>
          <p:cNvPr id="462" name="Google Shape;462;p56"/>
          <p:cNvSpPr txBox="1">
            <a:spLocks noGrp="1"/>
          </p:cNvSpPr>
          <p:nvPr>
            <p:ph type="subTitle" idx="15"/>
          </p:nvPr>
        </p:nvSpPr>
        <p:spPr>
          <a:xfrm>
            <a:off x="6197276" y="3189450"/>
            <a:ext cx="2222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buboes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symptoms</a:t>
            </a:r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subTitle" idx="1"/>
          </p:nvPr>
        </p:nvSpPr>
        <p:spPr>
          <a:xfrm>
            <a:off x="1941713" y="1507500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69" name="Google Shape;469;p57"/>
          <p:cNvSpPr txBox="1">
            <a:spLocks noGrp="1"/>
          </p:cNvSpPr>
          <p:nvPr>
            <p:ph type="subTitle" idx="2"/>
          </p:nvPr>
        </p:nvSpPr>
        <p:spPr>
          <a:xfrm>
            <a:off x="4168087" y="1507500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470" name="Google Shape;470;p57"/>
          <p:cNvSpPr txBox="1">
            <a:spLocks noGrp="1"/>
          </p:cNvSpPr>
          <p:nvPr>
            <p:ph type="subTitle" idx="3"/>
          </p:nvPr>
        </p:nvSpPr>
        <p:spPr>
          <a:xfrm>
            <a:off x="1941713" y="2107683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71" name="Google Shape;471;p57"/>
          <p:cNvSpPr txBox="1">
            <a:spLocks noGrp="1"/>
          </p:cNvSpPr>
          <p:nvPr>
            <p:ph type="subTitle" idx="4"/>
          </p:nvPr>
        </p:nvSpPr>
        <p:spPr>
          <a:xfrm>
            <a:off x="4168087" y="2107663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closest planet to the Sun</a:t>
            </a:r>
            <a:endParaRPr/>
          </a:p>
        </p:txBody>
      </p:sp>
      <p:sp>
        <p:nvSpPr>
          <p:cNvPr id="472" name="Google Shape;472;p57"/>
          <p:cNvSpPr txBox="1">
            <a:spLocks noGrp="1"/>
          </p:cNvSpPr>
          <p:nvPr>
            <p:ph type="subTitle" idx="5"/>
          </p:nvPr>
        </p:nvSpPr>
        <p:spPr>
          <a:xfrm>
            <a:off x="1941713" y="2707865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73" name="Google Shape;473;p57"/>
          <p:cNvSpPr txBox="1">
            <a:spLocks noGrp="1"/>
          </p:cNvSpPr>
          <p:nvPr>
            <p:ph type="subTitle" idx="6"/>
          </p:nvPr>
        </p:nvSpPr>
        <p:spPr>
          <a:xfrm>
            <a:off x="4168087" y="271001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474" name="Google Shape;474;p57"/>
          <p:cNvSpPr txBox="1">
            <a:spLocks noGrp="1"/>
          </p:cNvSpPr>
          <p:nvPr>
            <p:ph type="subTitle" idx="7"/>
          </p:nvPr>
        </p:nvSpPr>
        <p:spPr>
          <a:xfrm>
            <a:off x="1941713" y="3313269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75" name="Google Shape;475;p57"/>
          <p:cNvSpPr txBox="1">
            <a:spLocks noGrp="1"/>
          </p:cNvSpPr>
          <p:nvPr>
            <p:ph type="subTitle" idx="8"/>
          </p:nvPr>
        </p:nvSpPr>
        <p:spPr>
          <a:xfrm>
            <a:off x="4168087" y="3313269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476" name="Google Shape;476;p57"/>
          <p:cNvSpPr txBox="1">
            <a:spLocks noGrp="1"/>
          </p:cNvSpPr>
          <p:nvPr>
            <p:ph type="subTitle" idx="9"/>
          </p:nvPr>
        </p:nvSpPr>
        <p:spPr>
          <a:xfrm>
            <a:off x="1941713" y="3915286"/>
            <a:ext cx="21246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477" name="Google Shape;477;p57"/>
          <p:cNvSpPr txBox="1">
            <a:spLocks noGrp="1"/>
          </p:cNvSpPr>
          <p:nvPr>
            <p:ph type="subTitle" idx="13"/>
          </p:nvPr>
        </p:nvSpPr>
        <p:spPr>
          <a:xfrm>
            <a:off x="4168087" y="3915286"/>
            <a:ext cx="4262700" cy="3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cxnSp>
        <p:nvCxnSpPr>
          <p:cNvPr id="478" name="Google Shape;478;p57"/>
          <p:cNvCxnSpPr>
            <a:stCxn id="468" idx="1"/>
          </p:cNvCxnSpPr>
          <p:nvPr/>
        </p:nvCxnSpPr>
        <p:spPr>
          <a:xfrm rot="10800000">
            <a:off x="-74287" y="1676100"/>
            <a:ext cx="201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57"/>
          <p:cNvCxnSpPr>
            <a:stCxn id="470" idx="1"/>
          </p:cNvCxnSpPr>
          <p:nvPr/>
        </p:nvCxnSpPr>
        <p:spPr>
          <a:xfrm rot="10800000">
            <a:off x="-65887" y="2276283"/>
            <a:ext cx="20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57"/>
          <p:cNvCxnSpPr>
            <a:stCxn id="472" idx="1"/>
          </p:cNvCxnSpPr>
          <p:nvPr/>
        </p:nvCxnSpPr>
        <p:spPr>
          <a:xfrm rot="10800000">
            <a:off x="-57787" y="2876465"/>
            <a:ext cx="199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57"/>
          <p:cNvCxnSpPr>
            <a:stCxn id="474" idx="1"/>
          </p:cNvCxnSpPr>
          <p:nvPr/>
        </p:nvCxnSpPr>
        <p:spPr>
          <a:xfrm rot="10800000">
            <a:off x="-65887" y="3481869"/>
            <a:ext cx="200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57"/>
          <p:cNvCxnSpPr>
            <a:stCxn id="476" idx="1"/>
          </p:cNvCxnSpPr>
          <p:nvPr/>
        </p:nvCxnSpPr>
        <p:spPr>
          <a:xfrm rot="10800000">
            <a:off x="-90787" y="4083886"/>
            <a:ext cx="2032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>
            <a:spLocks noGrp="1"/>
          </p:cNvSpPr>
          <p:nvPr>
            <p:ph type="title"/>
          </p:nvPr>
        </p:nvSpPr>
        <p:spPr>
          <a:xfrm>
            <a:off x="713225" y="1252800"/>
            <a:ext cx="5690100" cy="26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cxnSp>
        <p:nvCxnSpPr>
          <p:cNvPr id="495" name="Google Shape;495;p59"/>
          <p:cNvCxnSpPr>
            <a:endCxn id="494" idx="1"/>
          </p:cNvCxnSpPr>
          <p:nvPr/>
        </p:nvCxnSpPr>
        <p:spPr>
          <a:xfrm>
            <a:off x="125" y="2571750"/>
            <a:ext cx="71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 txBox="1">
            <a:spLocks noGrp="1"/>
          </p:cNvSpPr>
          <p:nvPr>
            <p:ph type="subTitle" idx="1"/>
          </p:nvPr>
        </p:nvSpPr>
        <p:spPr>
          <a:xfrm>
            <a:off x="2523750" y="1566126"/>
            <a:ext cx="4093500" cy="15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501" name="Google Shape;501;p60"/>
          <p:cNvSpPr txBox="1">
            <a:spLocks noGrp="1"/>
          </p:cNvSpPr>
          <p:nvPr>
            <p:ph type="title"/>
          </p:nvPr>
        </p:nvSpPr>
        <p:spPr>
          <a:xfrm>
            <a:off x="2523750" y="3255700"/>
            <a:ext cx="4096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cxnSp>
        <p:nvCxnSpPr>
          <p:cNvPr id="502" name="Google Shape;502;p60"/>
          <p:cNvCxnSpPr>
            <a:endCxn id="500" idx="1"/>
          </p:cNvCxnSpPr>
          <p:nvPr/>
        </p:nvCxnSpPr>
        <p:spPr>
          <a:xfrm>
            <a:off x="35250" y="2348526"/>
            <a:ext cx="2488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 txBox="1">
            <a:spLocks noGrp="1"/>
          </p:cNvSpPr>
          <p:nvPr>
            <p:ph type="title"/>
          </p:nvPr>
        </p:nvSpPr>
        <p:spPr>
          <a:xfrm>
            <a:off x="713225" y="797275"/>
            <a:ext cx="37602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cxnSp>
        <p:nvCxnSpPr>
          <p:cNvPr id="508" name="Google Shape;508;p61"/>
          <p:cNvCxnSpPr>
            <a:endCxn id="507" idx="1"/>
          </p:cNvCxnSpPr>
          <p:nvPr/>
        </p:nvCxnSpPr>
        <p:spPr>
          <a:xfrm>
            <a:off x="125" y="1356775"/>
            <a:ext cx="71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Death treatment today</a:t>
            </a:r>
            <a:endParaRPr/>
          </a:p>
        </p:txBody>
      </p:sp>
      <p:graphicFrame>
        <p:nvGraphicFramePr>
          <p:cNvPr id="514" name="Google Shape;514;p62"/>
          <p:cNvGraphicFramePr/>
          <p:nvPr/>
        </p:nvGraphicFramePr>
        <p:xfrm>
          <a:off x="720025" y="1469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{4D7A009A-3F8C-4F84-8700-6069067AD273}</a:tableStyleId>
              </a:tblPr>
              <a:tblGrid>
                <a:gridCol w="227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2"/>
                        </a:solidFill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Costly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Durable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Experimental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Chronic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Treatment 1</a:t>
                      </a:r>
                      <a:endParaRPr sz="240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Treatment 2</a:t>
                      </a:r>
                      <a:endParaRPr sz="240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Treatment 3</a:t>
                      </a:r>
                      <a:endParaRPr sz="240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Treatment 4</a:t>
                      </a:r>
                      <a:endParaRPr sz="240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Treatment 5</a:t>
                      </a:r>
                      <a:endParaRPr sz="2400">
                        <a:solidFill>
                          <a:schemeClr val="dk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720000" y="717342"/>
            <a:ext cx="43264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6"/>
          </p:nvPr>
        </p:nvSpPr>
        <p:spPr>
          <a:xfrm>
            <a:off x="415200" y="209662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 idx="7"/>
          </p:nvPr>
        </p:nvSpPr>
        <p:spPr>
          <a:xfrm>
            <a:off x="3369317" y="363329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1" name="Google Shape;321;p47"/>
          <p:cNvSpPr txBox="1">
            <a:spLocks noGrp="1"/>
          </p:cNvSpPr>
          <p:nvPr>
            <p:ph type="title" idx="8"/>
          </p:nvPr>
        </p:nvSpPr>
        <p:spPr>
          <a:xfrm>
            <a:off x="2363477" y="209662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title" idx="9"/>
          </p:nvPr>
        </p:nvSpPr>
        <p:spPr>
          <a:xfrm>
            <a:off x="6016518" y="361964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 idx="13"/>
          </p:nvPr>
        </p:nvSpPr>
        <p:spPr>
          <a:xfrm>
            <a:off x="4311754" y="2102772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subTitle" idx="14"/>
          </p:nvPr>
        </p:nvSpPr>
        <p:spPr>
          <a:xfrm>
            <a:off x="415200" y="256571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325" name="Google Shape;325;p47"/>
          <p:cNvSpPr txBox="1">
            <a:spLocks noGrp="1"/>
          </p:cNvSpPr>
          <p:nvPr>
            <p:ph type="subTitle" idx="15"/>
          </p:nvPr>
        </p:nvSpPr>
        <p:spPr>
          <a:xfrm>
            <a:off x="2363477" y="256571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</a:p>
        </p:txBody>
      </p:sp>
      <p:sp>
        <p:nvSpPr>
          <p:cNvPr id="326" name="Google Shape;326;p47"/>
          <p:cNvSpPr txBox="1">
            <a:spLocks noGrp="1"/>
          </p:cNvSpPr>
          <p:nvPr>
            <p:ph type="subTitle" idx="16"/>
          </p:nvPr>
        </p:nvSpPr>
        <p:spPr>
          <a:xfrm>
            <a:off x="4311754" y="2571864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Issues Faced</a:t>
            </a:r>
          </a:p>
        </p:txBody>
      </p:sp>
      <p:sp>
        <p:nvSpPr>
          <p:cNvPr id="327" name="Google Shape;327;p47"/>
          <p:cNvSpPr txBox="1">
            <a:spLocks noGrp="1"/>
          </p:cNvSpPr>
          <p:nvPr>
            <p:ph type="subTitle" idx="17"/>
          </p:nvPr>
        </p:nvSpPr>
        <p:spPr>
          <a:xfrm>
            <a:off x="3369317" y="4088805"/>
            <a:ext cx="240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Methodologies</a:t>
            </a:r>
            <a:endParaRPr dirty="0"/>
          </a:p>
        </p:txBody>
      </p:sp>
      <p:sp>
        <p:nvSpPr>
          <p:cNvPr id="328" name="Google Shape;328;p47"/>
          <p:cNvSpPr txBox="1">
            <a:spLocks noGrp="1"/>
          </p:cNvSpPr>
          <p:nvPr>
            <p:ph type="subTitle" idx="18"/>
          </p:nvPr>
        </p:nvSpPr>
        <p:spPr>
          <a:xfrm>
            <a:off x="6016518" y="4088805"/>
            <a:ext cx="2401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&amp; Inference</a:t>
            </a:r>
            <a:endParaRPr dirty="0"/>
          </a:p>
        </p:txBody>
      </p:sp>
      <p:cxnSp>
        <p:nvCxnSpPr>
          <p:cNvPr id="329" name="Google Shape;329;p47"/>
          <p:cNvCxnSpPr>
            <a:endCxn id="320" idx="1"/>
          </p:cNvCxnSpPr>
          <p:nvPr/>
        </p:nvCxnSpPr>
        <p:spPr>
          <a:xfrm>
            <a:off x="-583" y="3857096"/>
            <a:ext cx="3369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573;p68">
            <a:extLst>
              <a:ext uri="{FF2B5EF4-FFF2-40B4-BE49-F238E27FC236}">
                <a16:creationId xmlns:a16="http://schemas.microsoft.com/office/drawing/2014/main" id="{EA1CB092-E473-BBB9-2472-52C460DF9B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88294" y="240424"/>
            <a:ext cx="2950399" cy="1735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 Members: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Logesh.V (CS24M106)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Kavya Sri (CS24M111)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Shilpa Roy (CS25D002)</a:t>
            </a:r>
            <a:endParaRPr dirty="0"/>
          </a:p>
        </p:txBody>
      </p:sp>
      <p:sp>
        <p:nvSpPr>
          <p:cNvPr id="15" name="Google Shape;575;p68">
            <a:extLst>
              <a:ext uri="{FF2B5EF4-FFF2-40B4-BE49-F238E27FC236}">
                <a16:creationId xmlns:a16="http://schemas.microsoft.com/office/drawing/2014/main" id="{7013B345-8D13-68FD-FB5B-ED8F9DD5B907}"/>
              </a:ext>
            </a:extLst>
          </p:cNvPr>
          <p:cNvSpPr/>
          <p:nvPr/>
        </p:nvSpPr>
        <p:spPr>
          <a:xfrm>
            <a:off x="5746918" y="122500"/>
            <a:ext cx="3211407" cy="2536205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25722"/>
          <a:stretch/>
        </p:blipFill>
        <p:spPr>
          <a:xfrm flipH="1">
            <a:off x="4649450" y="874649"/>
            <a:ext cx="3781325" cy="3393001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0" name="Google Shape;520;p63"/>
          <p:cNvSpPr txBox="1">
            <a:spLocks noGrp="1"/>
          </p:cNvSpPr>
          <p:nvPr>
            <p:ph type="title"/>
          </p:nvPr>
        </p:nvSpPr>
        <p:spPr>
          <a:xfrm>
            <a:off x="713225" y="1273510"/>
            <a:ext cx="3594000" cy="12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Mouthguards have evolved</a:t>
            </a:r>
            <a:endParaRPr/>
          </a:p>
        </p:txBody>
      </p:sp>
      <p:sp>
        <p:nvSpPr>
          <p:cNvPr id="521" name="Google Shape;521;p63"/>
          <p:cNvSpPr txBox="1">
            <a:spLocks noGrp="1"/>
          </p:cNvSpPr>
          <p:nvPr>
            <p:ph type="subTitle" idx="1"/>
          </p:nvPr>
        </p:nvSpPr>
        <p:spPr>
          <a:xfrm>
            <a:off x="713225" y="2524188"/>
            <a:ext cx="35940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cxnSp>
        <p:nvCxnSpPr>
          <p:cNvPr id="522" name="Google Shape;522;p63"/>
          <p:cNvCxnSpPr>
            <a:endCxn id="520" idx="1"/>
          </p:cNvCxnSpPr>
          <p:nvPr/>
        </p:nvCxnSpPr>
        <p:spPr>
          <a:xfrm>
            <a:off x="125" y="1898860"/>
            <a:ext cx="71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>
            <a:spLocks noGrp="1"/>
          </p:cNvSpPr>
          <p:nvPr>
            <p:ph type="title"/>
          </p:nvPr>
        </p:nvSpPr>
        <p:spPr>
          <a:xfrm>
            <a:off x="5509375" y="2991200"/>
            <a:ext cx="292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</a:t>
            </a:r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title" idx="2"/>
          </p:nvPr>
        </p:nvSpPr>
        <p:spPr>
          <a:xfrm>
            <a:off x="5509376" y="1686454"/>
            <a:ext cx="1396500" cy="13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9" name="Google Shape;529;p64"/>
          <p:cNvSpPr txBox="1">
            <a:spLocks noGrp="1"/>
          </p:cNvSpPr>
          <p:nvPr>
            <p:ph type="subTitle" idx="1"/>
          </p:nvPr>
        </p:nvSpPr>
        <p:spPr>
          <a:xfrm>
            <a:off x="5509375" y="3833000"/>
            <a:ext cx="29214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cxnSp>
        <p:nvCxnSpPr>
          <p:cNvPr id="530" name="Google Shape;530;p64"/>
          <p:cNvCxnSpPr>
            <a:endCxn id="527" idx="1"/>
          </p:cNvCxnSpPr>
          <p:nvPr/>
        </p:nvCxnSpPr>
        <p:spPr>
          <a:xfrm>
            <a:off x="-125" y="3412100"/>
            <a:ext cx="550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>
            <a:spLocks noGrp="1"/>
          </p:cNvSpPr>
          <p:nvPr>
            <p:ph type="title"/>
          </p:nvPr>
        </p:nvSpPr>
        <p:spPr>
          <a:xfrm>
            <a:off x="1009550" y="1118250"/>
            <a:ext cx="5670900" cy="193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0"/>
              <a:t>75+ </a:t>
            </a:r>
            <a:r>
              <a:rPr lang="en" sz="8100"/>
              <a:t>mill.</a:t>
            </a:r>
            <a:endParaRPr sz="8100"/>
          </a:p>
        </p:txBody>
      </p:sp>
      <p:sp>
        <p:nvSpPr>
          <p:cNvPr id="536" name="Google Shape;536;p65"/>
          <p:cNvSpPr txBox="1">
            <a:spLocks noGrp="1"/>
          </p:cNvSpPr>
          <p:nvPr>
            <p:ph type="subTitle" idx="1"/>
          </p:nvPr>
        </p:nvSpPr>
        <p:spPr>
          <a:xfrm>
            <a:off x="1009550" y="3184925"/>
            <a:ext cx="44874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estimated that this is the number of people who died from the Black Death</a:t>
            </a:r>
            <a:endParaRPr/>
          </a:p>
        </p:txBody>
      </p:sp>
      <p:cxnSp>
        <p:nvCxnSpPr>
          <p:cNvPr id="537" name="Google Shape;537;p65"/>
          <p:cNvCxnSpPr>
            <a:endCxn id="535" idx="1"/>
          </p:cNvCxnSpPr>
          <p:nvPr/>
        </p:nvCxnSpPr>
        <p:spPr>
          <a:xfrm>
            <a:off x="50" y="2088150"/>
            <a:ext cx="100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6"/>
          <p:cNvSpPr txBox="1">
            <a:spLocks noGrp="1"/>
          </p:cNvSpPr>
          <p:nvPr>
            <p:ph type="title"/>
          </p:nvPr>
        </p:nvSpPr>
        <p:spPr>
          <a:xfrm>
            <a:off x="1282188" y="863075"/>
            <a:ext cx="1876200" cy="217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43" name="Google Shape;543;p66"/>
          <p:cNvSpPr txBox="1">
            <a:spLocks noGrp="1"/>
          </p:cNvSpPr>
          <p:nvPr>
            <p:ph type="subTitle" idx="1"/>
          </p:nvPr>
        </p:nvSpPr>
        <p:spPr>
          <a:xfrm>
            <a:off x="1282188" y="3035400"/>
            <a:ext cx="1876200" cy="12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approximate days in which the symptoms appear</a:t>
            </a:r>
            <a:endParaRPr/>
          </a:p>
        </p:txBody>
      </p:sp>
      <p:sp>
        <p:nvSpPr>
          <p:cNvPr id="544" name="Google Shape;544;p66"/>
          <p:cNvSpPr txBox="1">
            <a:spLocks noGrp="1"/>
          </p:cNvSpPr>
          <p:nvPr>
            <p:ph type="title" idx="2"/>
          </p:nvPr>
        </p:nvSpPr>
        <p:spPr>
          <a:xfrm>
            <a:off x="4187988" y="789400"/>
            <a:ext cx="3673800" cy="12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545" name="Google Shape;545;p66"/>
          <p:cNvSpPr txBox="1">
            <a:spLocks noGrp="1"/>
          </p:cNvSpPr>
          <p:nvPr>
            <p:ph type="subTitle" idx="3"/>
          </p:nvPr>
        </p:nvSpPr>
        <p:spPr>
          <a:xfrm>
            <a:off x="4188000" y="1887963"/>
            <a:ext cx="3673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minimum fatality rate per case when bubonic plague is not treated</a:t>
            </a:r>
            <a:endParaRPr/>
          </a:p>
        </p:txBody>
      </p:sp>
      <p:sp>
        <p:nvSpPr>
          <p:cNvPr id="546" name="Google Shape;546;p66"/>
          <p:cNvSpPr txBox="1">
            <a:spLocks noGrp="1"/>
          </p:cNvSpPr>
          <p:nvPr>
            <p:ph type="title" idx="4"/>
          </p:nvPr>
        </p:nvSpPr>
        <p:spPr>
          <a:xfrm>
            <a:off x="4188009" y="2563448"/>
            <a:ext cx="3673800" cy="12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3248 </a:t>
            </a:r>
            <a:endParaRPr/>
          </a:p>
        </p:txBody>
      </p:sp>
      <p:sp>
        <p:nvSpPr>
          <p:cNvPr id="547" name="Google Shape;547;p66"/>
          <p:cNvSpPr txBox="1">
            <a:spLocks noGrp="1"/>
          </p:cNvSpPr>
          <p:nvPr>
            <p:ph type="subTitle" idx="5"/>
          </p:nvPr>
        </p:nvSpPr>
        <p:spPr>
          <a:xfrm>
            <a:off x="4188008" y="3659312"/>
            <a:ext cx="3673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cases of the bubonic plague detected between 2010 and 2015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" name="Google Shape;552;p67"/>
          <p:cNvCxnSpPr/>
          <p:nvPr/>
        </p:nvCxnSpPr>
        <p:spPr>
          <a:xfrm>
            <a:off x="818781" y="2748940"/>
            <a:ext cx="158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67"/>
          <p:cNvCxnSpPr/>
          <p:nvPr/>
        </p:nvCxnSpPr>
        <p:spPr>
          <a:xfrm>
            <a:off x="3482031" y="2748940"/>
            <a:ext cx="158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67"/>
          <p:cNvCxnSpPr/>
          <p:nvPr/>
        </p:nvCxnSpPr>
        <p:spPr>
          <a:xfrm>
            <a:off x="6145281" y="2748940"/>
            <a:ext cx="1583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67"/>
          <p:cNvSpPr/>
          <p:nvPr/>
        </p:nvSpPr>
        <p:spPr>
          <a:xfrm>
            <a:off x="1062056" y="2512700"/>
            <a:ext cx="472800" cy="472500"/>
          </a:xfrm>
          <a:prstGeom prst="ellipse">
            <a:avLst/>
          </a:prstGeom>
          <a:gradFill>
            <a:gsLst>
              <a:gs pos="0">
                <a:schemeClr val="dk2"/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67"/>
          <p:cNvSpPr/>
          <p:nvPr/>
        </p:nvSpPr>
        <p:spPr>
          <a:xfrm>
            <a:off x="3418293" y="2512700"/>
            <a:ext cx="472800" cy="472500"/>
          </a:xfrm>
          <a:prstGeom prst="ellipse">
            <a:avLst/>
          </a:prstGeom>
          <a:gradFill>
            <a:gsLst>
              <a:gs pos="0">
                <a:schemeClr val="dk2"/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7"/>
          <p:cNvSpPr/>
          <p:nvPr/>
        </p:nvSpPr>
        <p:spPr>
          <a:xfrm>
            <a:off x="6857581" y="2512700"/>
            <a:ext cx="472800" cy="472500"/>
          </a:xfrm>
          <a:prstGeom prst="ellipse">
            <a:avLst/>
          </a:prstGeom>
          <a:gradFill>
            <a:gsLst>
              <a:gs pos="0">
                <a:schemeClr val="dk2"/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67"/>
          <p:cNvSpPr txBox="1">
            <a:spLocks noGrp="1"/>
          </p:cNvSpPr>
          <p:nvPr>
            <p:ph type="subTitle" idx="4"/>
          </p:nvPr>
        </p:nvSpPr>
        <p:spPr>
          <a:xfrm>
            <a:off x="3378225" y="3651667"/>
            <a:ext cx="23865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percentages of the Black Death</a:t>
            </a:r>
            <a:endParaRPr/>
          </a:p>
        </p:txBody>
      </p:sp>
      <p:sp>
        <p:nvSpPr>
          <p:cNvPr id="560" name="Google Shape;560;p67"/>
          <p:cNvSpPr txBox="1">
            <a:spLocks noGrp="1"/>
          </p:cNvSpPr>
          <p:nvPr>
            <p:ph type="title" idx="8"/>
          </p:nvPr>
        </p:nvSpPr>
        <p:spPr>
          <a:xfrm>
            <a:off x="3378225" y="1354960"/>
            <a:ext cx="1655100" cy="8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561" name="Google Shape;561;p67"/>
          <p:cNvSpPr txBox="1">
            <a:spLocks noGrp="1"/>
          </p:cNvSpPr>
          <p:nvPr>
            <p:ph type="ctrTitle" idx="2"/>
          </p:nvPr>
        </p:nvSpPr>
        <p:spPr>
          <a:xfrm>
            <a:off x="714975" y="3208303"/>
            <a:ext cx="2386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62" name="Google Shape;562;p67"/>
          <p:cNvSpPr txBox="1">
            <a:spLocks noGrp="1"/>
          </p:cNvSpPr>
          <p:nvPr>
            <p:ph type="subTitle" idx="1"/>
          </p:nvPr>
        </p:nvSpPr>
        <p:spPr>
          <a:xfrm>
            <a:off x="714975" y="3651667"/>
            <a:ext cx="23865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563" name="Google Shape;563;p67"/>
          <p:cNvSpPr txBox="1">
            <a:spLocks noGrp="1"/>
          </p:cNvSpPr>
          <p:nvPr>
            <p:ph type="ctrTitle" idx="3"/>
          </p:nvPr>
        </p:nvSpPr>
        <p:spPr>
          <a:xfrm>
            <a:off x="3378225" y="3208303"/>
            <a:ext cx="2386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64" name="Google Shape;564;p67"/>
          <p:cNvSpPr txBox="1">
            <a:spLocks noGrp="1"/>
          </p:cNvSpPr>
          <p:nvPr>
            <p:ph type="ctrTitle" idx="5"/>
          </p:nvPr>
        </p:nvSpPr>
        <p:spPr>
          <a:xfrm>
            <a:off x="6040426" y="3208303"/>
            <a:ext cx="2386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65" name="Google Shape;565;p67"/>
          <p:cNvSpPr txBox="1">
            <a:spLocks noGrp="1"/>
          </p:cNvSpPr>
          <p:nvPr>
            <p:ph type="subTitle" idx="6"/>
          </p:nvPr>
        </p:nvSpPr>
        <p:spPr>
          <a:xfrm>
            <a:off x="6040426" y="3651667"/>
            <a:ext cx="23886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566" name="Google Shape;566;p67"/>
          <p:cNvSpPr txBox="1">
            <a:spLocks noGrp="1"/>
          </p:cNvSpPr>
          <p:nvPr>
            <p:ph type="title" idx="7"/>
          </p:nvPr>
        </p:nvSpPr>
        <p:spPr>
          <a:xfrm>
            <a:off x="714975" y="1353163"/>
            <a:ext cx="1658700" cy="80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567" name="Google Shape;567;p67"/>
          <p:cNvSpPr txBox="1">
            <a:spLocks noGrp="1"/>
          </p:cNvSpPr>
          <p:nvPr>
            <p:ph type="title" idx="9"/>
          </p:nvPr>
        </p:nvSpPr>
        <p:spPr>
          <a:xfrm>
            <a:off x="6040426" y="1354960"/>
            <a:ext cx="1655100" cy="80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 on our website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04C91-9B0C-1EEC-A6DC-E4B2B00DD9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9"/>
          <p:cNvSpPr txBox="1">
            <a:spLocks noGrp="1"/>
          </p:cNvSpPr>
          <p:nvPr>
            <p:ph type="title"/>
          </p:nvPr>
        </p:nvSpPr>
        <p:spPr>
          <a:xfrm>
            <a:off x="4301700" y="1248825"/>
            <a:ext cx="3527400" cy="15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information on your tablet</a:t>
            </a:r>
            <a:endParaRPr/>
          </a:p>
        </p:txBody>
      </p:sp>
      <p:sp>
        <p:nvSpPr>
          <p:cNvPr id="581" name="Google Shape;581;p69"/>
          <p:cNvSpPr txBox="1">
            <a:spLocks noGrp="1"/>
          </p:cNvSpPr>
          <p:nvPr>
            <p:ph type="subTitle" idx="1"/>
          </p:nvPr>
        </p:nvSpPr>
        <p:spPr>
          <a:xfrm>
            <a:off x="4301875" y="2759000"/>
            <a:ext cx="35274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582" name="Google Shape;582;p69"/>
          <p:cNvSpPr/>
          <p:nvPr/>
        </p:nvSpPr>
        <p:spPr>
          <a:xfrm>
            <a:off x="1314701" y="862999"/>
            <a:ext cx="2518954" cy="3417504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" name="Google Shape;583;p69"/>
          <p:cNvPicPr preferRelativeResize="0"/>
          <p:nvPr/>
        </p:nvPicPr>
        <p:blipFill rotWithShape="1">
          <a:blip r:embed="rId3">
            <a:alphaModFix/>
          </a:blip>
          <a:srcRect l="4850" r="52937"/>
          <a:stretch/>
        </p:blipFill>
        <p:spPr>
          <a:xfrm>
            <a:off x="1503609" y="1155160"/>
            <a:ext cx="2141234" cy="285328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>
            <a:spLocks noGrp="1"/>
          </p:cNvSpPr>
          <p:nvPr>
            <p:ph type="title"/>
          </p:nvPr>
        </p:nvSpPr>
        <p:spPr>
          <a:xfrm>
            <a:off x="1557213" y="980066"/>
            <a:ext cx="3233100" cy="17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the app and keep on learning</a:t>
            </a:r>
            <a:endParaRPr/>
          </a:p>
        </p:txBody>
      </p:sp>
      <p:sp>
        <p:nvSpPr>
          <p:cNvPr id="589" name="Google Shape;589;p70"/>
          <p:cNvSpPr txBox="1">
            <a:spLocks noGrp="1"/>
          </p:cNvSpPr>
          <p:nvPr>
            <p:ph type="subTitle" idx="1"/>
          </p:nvPr>
        </p:nvSpPr>
        <p:spPr>
          <a:xfrm>
            <a:off x="1557213" y="2753233"/>
            <a:ext cx="3233100" cy="12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590" name="Google Shape;590;p70"/>
          <p:cNvSpPr/>
          <p:nvPr/>
        </p:nvSpPr>
        <p:spPr>
          <a:xfrm>
            <a:off x="5678562" y="685000"/>
            <a:ext cx="1908213" cy="3773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1" name="Google Shape;591;p70"/>
          <p:cNvPicPr preferRelativeResize="0"/>
          <p:nvPr/>
        </p:nvPicPr>
        <p:blipFill rotWithShape="1">
          <a:blip r:embed="rId3">
            <a:alphaModFix/>
          </a:blip>
          <a:srcRect l="7127" r="60520"/>
          <a:stretch/>
        </p:blipFill>
        <p:spPr>
          <a:xfrm>
            <a:off x="5740653" y="984035"/>
            <a:ext cx="1781126" cy="309685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affected continents</a:t>
            </a:r>
            <a:endParaRPr/>
          </a:p>
        </p:txBody>
      </p:sp>
      <p:grpSp>
        <p:nvGrpSpPr>
          <p:cNvPr id="597" name="Google Shape;597;p71"/>
          <p:cNvGrpSpPr/>
          <p:nvPr/>
        </p:nvGrpSpPr>
        <p:grpSpPr>
          <a:xfrm>
            <a:off x="3511041" y="1524868"/>
            <a:ext cx="4919741" cy="2620545"/>
            <a:chOff x="233350" y="949250"/>
            <a:chExt cx="7137300" cy="3802300"/>
          </a:xfrm>
        </p:grpSpPr>
        <p:sp>
          <p:nvSpPr>
            <p:cNvPr id="598" name="Google Shape;598;p71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1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1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1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1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1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1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1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1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1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1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1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1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1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1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1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1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1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1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1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1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1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1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1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1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1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1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1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1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1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1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1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1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1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1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1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1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71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71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1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1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1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1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1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1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1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1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1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1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1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1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71"/>
          <p:cNvSpPr txBox="1"/>
          <p:nvPr/>
        </p:nvSpPr>
        <p:spPr>
          <a:xfrm flipH="1">
            <a:off x="1192805" y="1853975"/>
            <a:ext cx="241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Europe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650" name="Google Shape;650;p71"/>
          <p:cNvSpPr txBox="1"/>
          <p:nvPr/>
        </p:nvSpPr>
        <p:spPr>
          <a:xfrm flipH="1">
            <a:off x="1192796" y="3145138"/>
            <a:ext cx="2419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Asia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651" name="Google Shape;651;p71"/>
          <p:cNvSpPr txBox="1"/>
          <p:nvPr/>
        </p:nvSpPr>
        <p:spPr>
          <a:xfrm flipH="1">
            <a:off x="1192800" y="2124918"/>
            <a:ext cx="2419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Venus is the second planet from the Sun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2" name="Google Shape;652;p71"/>
          <p:cNvSpPr txBox="1"/>
          <p:nvPr/>
        </p:nvSpPr>
        <p:spPr>
          <a:xfrm flipH="1">
            <a:off x="1192800" y="3416624"/>
            <a:ext cx="2419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Mercury is the closest planet to the Sun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3" name="Google Shape;653;p71"/>
          <p:cNvSpPr/>
          <p:nvPr/>
        </p:nvSpPr>
        <p:spPr>
          <a:xfrm>
            <a:off x="720006" y="1810175"/>
            <a:ext cx="472800" cy="472500"/>
          </a:xfrm>
          <a:prstGeom prst="ellipse">
            <a:avLst/>
          </a:prstGeom>
          <a:gradFill>
            <a:gsLst>
              <a:gs pos="0">
                <a:schemeClr val="dk2"/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71"/>
          <p:cNvSpPr/>
          <p:nvPr/>
        </p:nvSpPr>
        <p:spPr>
          <a:xfrm>
            <a:off x="720006" y="3101350"/>
            <a:ext cx="472800" cy="472500"/>
          </a:xfrm>
          <a:prstGeom prst="ellipse">
            <a:avLst/>
          </a:prstGeom>
          <a:gradFill>
            <a:gsLst>
              <a:gs pos="0">
                <a:schemeClr val="dk1"/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1"/>
          <p:cNvSpPr/>
          <p:nvPr/>
        </p:nvSpPr>
        <p:spPr>
          <a:xfrm>
            <a:off x="5578456" y="1853975"/>
            <a:ext cx="472800" cy="472500"/>
          </a:xfrm>
          <a:prstGeom prst="ellipse">
            <a:avLst/>
          </a:prstGeom>
          <a:gradFill>
            <a:gsLst>
              <a:gs pos="0">
                <a:schemeClr val="dk2"/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71"/>
          <p:cNvSpPr/>
          <p:nvPr/>
        </p:nvSpPr>
        <p:spPr>
          <a:xfrm>
            <a:off x="6770856" y="1853975"/>
            <a:ext cx="472800" cy="472500"/>
          </a:xfrm>
          <a:prstGeom prst="ellipse">
            <a:avLst/>
          </a:prstGeom>
          <a:gradFill>
            <a:gsLst>
              <a:gs pos="0">
                <a:schemeClr val="dk1"/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/>
          <p:nvPr/>
        </p:nvSpPr>
        <p:spPr>
          <a:xfrm>
            <a:off x="1162811" y="2182031"/>
            <a:ext cx="777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72"/>
          <p:cNvSpPr/>
          <p:nvPr/>
        </p:nvSpPr>
        <p:spPr>
          <a:xfrm>
            <a:off x="3177261" y="2182031"/>
            <a:ext cx="777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72"/>
          <p:cNvSpPr/>
          <p:nvPr/>
        </p:nvSpPr>
        <p:spPr>
          <a:xfrm>
            <a:off x="5191711" y="2182031"/>
            <a:ext cx="777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2"/>
          <p:cNvSpPr/>
          <p:nvPr/>
        </p:nvSpPr>
        <p:spPr>
          <a:xfrm>
            <a:off x="7206151" y="2182031"/>
            <a:ext cx="777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the Black Death</a:t>
            </a:r>
            <a:endParaRPr/>
          </a:p>
        </p:txBody>
      </p:sp>
      <p:sp>
        <p:nvSpPr>
          <p:cNvPr id="666" name="Google Shape;666;p72"/>
          <p:cNvSpPr txBox="1"/>
          <p:nvPr/>
        </p:nvSpPr>
        <p:spPr>
          <a:xfrm>
            <a:off x="2729061" y="3687674"/>
            <a:ext cx="16734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Mars is full of iron oxide dust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7" name="Google Shape;667;p72"/>
          <p:cNvSpPr txBox="1"/>
          <p:nvPr/>
        </p:nvSpPr>
        <p:spPr>
          <a:xfrm>
            <a:off x="2729061" y="1383214"/>
            <a:ext cx="16734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1xxx</a:t>
            </a:r>
            <a:endParaRPr sz="3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668" name="Google Shape;668;p72"/>
          <p:cNvSpPr txBox="1"/>
          <p:nvPr/>
        </p:nvSpPr>
        <p:spPr>
          <a:xfrm>
            <a:off x="712661" y="3687674"/>
            <a:ext cx="16773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Earth is the planet with life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9" name="Google Shape;669;p72"/>
          <p:cNvSpPr txBox="1"/>
          <p:nvPr/>
        </p:nvSpPr>
        <p:spPr>
          <a:xfrm>
            <a:off x="714611" y="1381477"/>
            <a:ext cx="16734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1xxx</a:t>
            </a:r>
            <a:endParaRPr sz="3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cxnSp>
        <p:nvCxnSpPr>
          <p:cNvPr id="670" name="Google Shape;670;p72"/>
          <p:cNvCxnSpPr>
            <a:stCxn id="661" idx="3"/>
            <a:endCxn id="662" idx="1"/>
          </p:cNvCxnSpPr>
          <p:nvPr/>
        </p:nvCxnSpPr>
        <p:spPr>
          <a:xfrm>
            <a:off x="1939811" y="2570531"/>
            <a:ext cx="123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72"/>
          <p:cNvCxnSpPr>
            <a:stCxn id="662" idx="3"/>
            <a:endCxn id="663" idx="1"/>
          </p:cNvCxnSpPr>
          <p:nvPr/>
        </p:nvCxnSpPr>
        <p:spPr>
          <a:xfrm>
            <a:off x="3954261" y="2570531"/>
            <a:ext cx="123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p72"/>
          <p:cNvSpPr txBox="1"/>
          <p:nvPr/>
        </p:nvSpPr>
        <p:spPr>
          <a:xfrm>
            <a:off x="4743511" y="3687674"/>
            <a:ext cx="16734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Mercury is quite a small planet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3" name="Google Shape;673;p72"/>
          <p:cNvSpPr txBox="1"/>
          <p:nvPr/>
        </p:nvSpPr>
        <p:spPr>
          <a:xfrm>
            <a:off x="4743511" y="1381471"/>
            <a:ext cx="16734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1xxx</a:t>
            </a:r>
            <a:endParaRPr sz="3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cxnSp>
        <p:nvCxnSpPr>
          <p:cNvPr id="674" name="Google Shape;674;p72"/>
          <p:cNvCxnSpPr>
            <a:stCxn id="661" idx="0"/>
            <a:endCxn id="669" idx="2"/>
          </p:cNvCxnSpPr>
          <p:nvPr/>
        </p:nvCxnSpPr>
        <p:spPr>
          <a:xfrm rot="10800000">
            <a:off x="1551311" y="1920431"/>
            <a:ext cx="0" cy="26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72"/>
          <p:cNvCxnSpPr>
            <a:stCxn id="662" idx="0"/>
            <a:endCxn id="667" idx="2"/>
          </p:cNvCxnSpPr>
          <p:nvPr/>
        </p:nvCxnSpPr>
        <p:spPr>
          <a:xfrm rot="10800000">
            <a:off x="3565761" y="1921631"/>
            <a:ext cx="0" cy="26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72"/>
          <p:cNvCxnSpPr>
            <a:stCxn id="663" idx="0"/>
            <a:endCxn id="673" idx="2"/>
          </p:cNvCxnSpPr>
          <p:nvPr/>
        </p:nvCxnSpPr>
        <p:spPr>
          <a:xfrm rot="10800000">
            <a:off x="5580211" y="1919831"/>
            <a:ext cx="0" cy="262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72"/>
          <p:cNvSpPr txBox="1"/>
          <p:nvPr/>
        </p:nvSpPr>
        <p:spPr>
          <a:xfrm>
            <a:off x="6757951" y="3687674"/>
            <a:ext cx="16734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Saturn has several rings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8" name="Google Shape;678;p72"/>
          <p:cNvSpPr txBox="1"/>
          <p:nvPr/>
        </p:nvSpPr>
        <p:spPr>
          <a:xfrm>
            <a:off x="6757951" y="1383754"/>
            <a:ext cx="16734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1xxx</a:t>
            </a:r>
            <a:endParaRPr sz="3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cxnSp>
        <p:nvCxnSpPr>
          <p:cNvPr id="679" name="Google Shape;679;p72"/>
          <p:cNvCxnSpPr>
            <a:stCxn id="664" idx="0"/>
            <a:endCxn id="678" idx="2"/>
          </p:cNvCxnSpPr>
          <p:nvPr/>
        </p:nvCxnSpPr>
        <p:spPr>
          <a:xfrm rot="10800000">
            <a:off x="7594651" y="1922231"/>
            <a:ext cx="0" cy="259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72"/>
          <p:cNvCxnSpPr>
            <a:stCxn id="663" idx="3"/>
            <a:endCxn id="664" idx="1"/>
          </p:cNvCxnSpPr>
          <p:nvPr/>
        </p:nvCxnSpPr>
        <p:spPr>
          <a:xfrm>
            <a:off x="5968711" y="2570531"/>
            <a:ext cx="123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72"/>
          <p:cNvSpPr txBox="1"/>
          <p:nvPr/>
        </p:nvSpPr>
        <p:spPr>
          <a:xfrm>
            <a:off x="714611" y="3240838"/>
            <a:ext cx="1673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Earth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682" name="Google Shape;682;p72"/>
          <p:cNvSpPr txBox="1"/>
          <p:nvPr/>
        </p:nvSpPr>
        <p:spPr>
          <a:xfrm>
            <a:off x="2729061" y="3241438"/>
            <a:ext cx="1673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Mars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683" name="Google Shape;683;p72"/>
          <p:cNvSpPr txBox="1"/>
          <p:nvPr/>
        </p:nvSpPr>
        <p:spPr>
          <a:xfrm>
            <a:off x="6757951" y="3240838"/>
            <a:ext cx="1673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Saturn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684" name="Google Shape;684;p72"/>
          <p:cNvSpPr txBox="1"/>
          <p:nvPr/>
        </p:nvSpPr>
        <p:spPr>
          <a:xfrm>
            <a:off x="4743511" y="3239088"/>
            <a:ext cx="1673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Venus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cxnSp>
        <p:nvCxnSpPr>
          <p:cNvPr id="685" name="Google Shape;685;p72"/>
          <p:cNvCxnSpPr>
            <a:stCxn id="661" idx="2"/>
            <a:endCxn id="681" idx="0"/>
          </p:cNvCxnSpPr>
          <p:nvPr/>
        </p:nvCxnSpPr>
        <p:spPr>
          <a:xfrm>
            <a:off x="1551311" y="2959031"/>
            <a:ext cx="0" cy="28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72"/>
          <p:cNvCxnSpPr>
            <a:stCxn id="662" idx="2"/>
            <a:endCxn id="682" idx="0"/>
          </p:cNvCxnSpPr>
          <p:nvPr/>
        </p:nvCxnSpPr>
        <p:spPr>
          <a:xfrm>
            <a:off x="3565761" y="2959031"/>
            <a:ext cx="0" cy="28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72"/>
          <p:cNvCxnSpPr>
            <a:stCxn id="663" idx="2"/>
            <a:endCxn id="684" idx="0"/>
          </p:cNvCxnSpPr>
          <p:nvPr/>
        </p:nvCxnSpPr>
        <p:spPr>
          <a:xfrm>
            <a:off x="5580211" y="2959031"/>
            <a:ext cx="0" cy="28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72"/>
          <p:cNvCxnSpPr>
            <a:stCxn id="664" idx="2"/>
            <a:endCxn id="683" idx="0"/>
          </p:cNvCxnSpPr>
          <p:nvPr/>
        </p:nvCxnSpPr>
        <p:spPr>
          <a:xfrm>
            <a:off x="7594651" y="2959031"/>
            <a:ext cx="0" cy="28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9" name="Google Shape;689;p72"/>
          <p:cNvGrpSpPr/>
          <p:nvPr/>
        </p:nvGrpSpPr>
        <p:grpSpPr>
          <a:xfrm>
            <a:off x="7351492" y="2327411"/>
            <a:ext cx="486231" cy="486248"/>
            <a:chOff x="2508075" y="3240275"/>
            <a:chExt cx="355250" cy="352175"/>
          </a:xfrm>
        </p:grpSpPr>
        <p:sp>
          <p:nvSpPr>
            <p:cNvPr id="690" name="Google Shape;690;p72"/>
            <p:cNvSpPr/>
            <p:nvPr/>
          </p:nvSpPr>
          <p:spPr>
            <a:xfrm>
              <a:off x="2676200" y="3390575"/>
              <a:ext cx="20475" cy="74950"/>
            </a:xfrm>
            <a:custGeom>
              <a:avLst/>
              <a:gdLst/>
              <a:ahLst/>
              <a:cxnLst/>
              <a:rect l="l" t="t" r="r" b="b"/>
              <a:pathLst>
                <a:path w="819" h="2998" extrusionOk="0">
                  <a:moveTo>
                    <a:pt x="410" y="1"/>
                  </a:moveTo>
                  <a:cubicBezTo>
                    <a:pt x="183" y="1"/>
                    <a:pt x="0" y="183"/>
                    <a:pt x="0" y="410"/>
                  </a:cubicBezTo>
                  <a:lnTo>
                    <a:pt x="0" y="2998"/>
                  </a:lnTo>
                  <a:lnTo>
                    <a:pt x="818" y="2998"/>
                  </a:lnTo>
                  <a:lnTo>
                    <a:pt x="818" y="410"/>
                  </a:lnTo>
                  <a:cubicBezTo>
                    <a:pt x="818" y="183"/>
                    <a:pt x="636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2"/>
            <p:cNvSpPr/>
            <p:nvPr/>
          </p:nvSpPr>
          <p:spPr>
            <a:xfrm>
              <a:off x="2508075" y="3240275"/>
              <a:ext cx="355250" cy="352175"/>
            </a:xfrm>
            <a:custGeom>
              <a:avLst/>
              <a:gdLst/>
              <a:ahLst/>
              <a:cxnLst/>
              <a:rect l="l" t="t" r="r" b="b"/>
              <a:pathLst>
                <a:path w="14210" h="14087" extrusionOk="0">
                  <a:moveTo>
                    <a:pt x="7134" y="5173"/>
                  </a:moveTo>
                  <a:cubicBezTo>
                    <a:pt x="7821" y="5173"/>
                    <a:pt x="8376" y="5735"/>
                    <a:pt x="8369" y="6422"/>
                  </a:cubicBezTo>
                  <a:lnTo>
                    <a:pt x="8369" y="9421"/>
                  </a:lnTo>
                  <a:cubicBezTo>
                    <a:pt x="8369" y="9650"/>
                    <a:pt x="8183" y="9834"/>
                    <a:pt x="7956" y="9834"/>
                  </a:cubicBezTo>
                  <a:lnTo>
                    <a:pt x="6313" y="9834"/>
                  </a:lnTo>
                  <a:cubicBezTo>
                    <a:pt x="6085" y="9834"/>
                    <a:pt x="5900" y="9650"/>
                    <a:pt x="5900" y="9421"/>
                  </a:cubicBezTo>
                  <a:lnTo>
                    <a:pt x="5900" y="6422"/>
                  </a:lnTo>
                  <a:cubicBezTo>
                    <a:pt x="5893" y="5735"/>
                    <a:pt x="6447" y="5173"/>
                    <a:pt x="7134" y="5173"/>
                  </a:cubicBezTo>
                  <a:close/>
                  <a:moveTo>
                    <a:pt x="11701" y="10530"/>
                  </a:moveTo>
                  <a:cubicBezTo>
                    <a:pt x="11925" y="10536"/>
                    <a:pt x="12105" y="10719"/>
                    <a:pt x="12105" y="10943"/>
                  </a:cubicBezTo>
                  <a:cubicBezTo>
                    <a:pt x="12105" y="11167"/>
                    <a:pt x="11925" y="11351"/>
                    <a:pt x="11701" y="11356"/>
                  </a:cubicBezTo>
                  <a:lnTo>
                    <a:pt x="11294" y="11356"/>
                  </a:lnTo>
                  <a:cubicBezTo>
                    <a:pt x="11068" y="11351"/>
                    <a:pt x="10888" y="11167"/>
                    <a:pt x="10888" y="10943"/>
                  </a:cubicBezTo>
                  <a:cubicBezTo>
                    <a:pt x="10888" y="10719"/>
                    <a:pt x="11068" y="10536"/>
                    <a:pt x="11294" y="10530"/>
                  </a:cubicBezTo>
                  <a:close/>
                  <a:moveTo>
                    <a:pt x="3101" y="10552"/>
                  </a:moveTo>
                  <a:cubicBezTo>
                    <a:pt x="3325" y="10556"/>
                    <a:pt x="3505" y="10740"/>
                    <a:pt x="3505" y="10965"/>
                  </a:cubicBezTo>
                  <a:cubicBezTo>
                    <a:pt x="3505" y="11189"/>
                    <a:pt x="3325" y="11372"/>
                    <a:pt x="3101" y="11377"/>
                  </a:cubicBezTo>
                  <a:lnTo>
                    <a:pt x="2864" y="11377"/>
                  </a:lnTo>
                  <a:cubicBezTo>
                    <a:pt x="2639" y="11372"/>
                    <a:pt x="2460" y="11189"/>
                    <a:pt x="2460" y="10965"/>
                  </a:cubicBezTo>
                  <a:cubicBezTo>
                    <a:pt x="2460" y="10740"/>
                    <a:pt x="2639" y="10556"/>
                    <a:pt x="2864" y="10552"/>
                  </a:cubicBezTo>
                  <a:close/>
                  <a:moveTo>
                    <a:pt x="7134" y="10800"/>
                  </a:moveTo>
                  <a:cubicBezTo>
                    <a:pt x="7821" y="10800"/>
                    <a:pt x="8376" y="11361"/>
                    <a:pt x="8369" y="12048"/>
                  </a:cubicBezTo>
                  <a:lnTo>
                    <a:pt x="8369" y="13261"/>
                  </a:lnTo>
                  <a:lnTo>
                    <a:pt x="7543" y="13261"/>
                  </a:lnTo>
                  <a:lnTo>
                    <a:pt x="7543" y="12048"/>
                  </a:lnTo>
                  <a:cubicBezTo>
                    <a:pt x="7543" y="11822"/>
                    <a:pt x="7361" y="11639"/>
                    <a:pt x="7134" y="11639"/>
                  </a:cubicBezTo>
                  <a:cubicBezTo>
                    <a:pt x="6908" y="11639"/>
                    <a:pt x="6725" y="11822"/>
                    <a:pt x="6725" y="12048"/>
                  </a:cubicBezTo>
                  <a:lnTo>
                    <a:pt x="6725" y="13261"/>
                  </a:lnTo>
                  <a:lnTo>
                    <a:pt x="5900" y="13261"/>
                  </a:lnTo>
                  <a:lnTo>
                    <a:pt x="5900" y="12048"/>
                  </a:lnTo>
                  <a:cubicBezTo>
                    <a:pt x="5893" y="11361"/>
                    <a:pt x="6447" y="10800"/>
                    <a:pt x="7134" y="10800"/>
                  </a:cubicBezTo>
                  <a:close/>
                  <a:moveTo>
                    <a:pt x="7112" y="1"/>
                  </a:moveTo>
                  <a:cubicBezTo>
                    <a:pt x="6885" y="1"/>
                    <a:pt x="6699" y="185"/>
                    <a:pt x="6699" y="413"/>
                  </a:cubicBezTo>
                  <a:lnTo>
                    <a:pt x="6699" y="855"/>
                  </a:lnTo>
                  <a:lnTo>
                    <a:pt x="6287" y="855"/>
                  </a:lnTo>
                  <a:cubicBezTo>
                    <a:pt x="6058" y="855"/>
                    <a:pt x="5874" y="1040"/>
                    <a:pt x="5874" y="1268"/>
                  </a:cubicBezTo>
                  <a:cubicBezTo>
                    <a:pt x="5874" y="1495"/>
                    <a:pt x="6058" y="1680"/>
                    <a:pt x="6287" y="1680"/>
                  </a:cubicBezTo>
                  <a:lnTo>
                    <a:pt x="6701" y="1680"/>
                  </a:lnTo>
                  <a:lnTo>
                    <a:pt x="6701" y="2936"/>
                  </a:lnTo>
                  <a:lnTo>
                    <a:pt x="3698" y="4521"/>
                  </a:lnTo>
                  <a:cubicBezTo>
                    <a:pt x="3496" y="4628"/>
                    <a:pt x="3420" y="4877"/>
                    <a:pt x="3525" y="5079"/>
                  </a:cubicBezTo>
                  <a:cubicBezTo>
                    <a:pt x="3600" y="5219"/>
                    <a:pt x="3743" y="5298"/>
                    <a:pt x="3891" y="5298"/>
                  </a:cubicBezTo>
                  <a:cubicBezTo>
                    <a:pt x="3956" y="5298"/>
                    <a:pt x="4022" y="5283"/>
                    <a:pt x="4083" y="5251"/>
                  </a:cubicBezTo>
                  <a:lnTo>
                    <a:pt x="4640" y="4957"/>
                  </a:lnTo>
                  <a:lnTo>
                    <a:pt x="4640" y="10664"/>
                  </a:lnTo>
                  <a:lnTo>
                    <a:pt x="5106" y="10664"/>
                  </a:lnTo>
                  <a:cubicBezTo>
                    <a:pt x="5331" y="10668"/>
                    <a:pt x="5510" y="10852"/>
                    <a:pt x="5510" y="11076"/>
                  </a:cubicBezTo>
                  <a:cubicBezTo>
                    <a:pt x="5510" y="11301"/>
                    <a:pt x="5331" y="11485"/>
                    <a:pt x="5106" y="11489"/>
                  </a:cubicBezTo>
                  <a:lnTo>
                    <a:pt x="4639" y="11489"/>
                  </a:lnTo>
                  <a:lnTo>
                    <a:pt x="4639" y="12038"/>
                  </a:lnTo>
                  <a:lnTo>
                    <a:pt x="4662" y="12038"/>
                  </a:lnTo>
                  <a:cubicBezTo>
                    <a:pt x="4889" y="12038"/>
                    <a:pt x="5073" y="12222"/>
                    <a:pt x="5073" y="12450"/>
                  </a:cubicBezTo>
                  <a:cubicBezTo>
                    <a:pt x="5073" y="12678"/>
                    <a:pt x="4889" y="12863"/>
                    <a:pt x="4662" y="12863"/>
                  </a:cubicBezTo>
                  <a:lnTo>
                    <a:pt x="4639" y="12863"/>
                  </a:lnTo>
                  <a:lnTo>
                    <a:pt x="4639" y="13261"/>
                  </a:lnTo>
                  <a:lnTo>
                    <a:pt x="3815" y="13261"/>
                  </a:lnTo>
                  <a:lnTo>
                    <a:pt x="3815" y="8212"/>
                  </a:lnTo>
                  <a:lnTo>
                    <a:pt x="312" y="9825"/>
                  </a:lnTo>
                  <a:cubicBezTo>
                    <a:pt x="98" y="9916"/>
                    <a:pt x="1" y="10165"/>
                    <a:pt x="98" y="10377"/>
                  </a:cubicBezTo>
                  <a:cubicBezTo>
                    <a:pt x="168" y="10529"/>
                    <a:pt x="317" y="10618"/>
                    <a:pt x="473" y="10618"/>
                  </a:cubicBezTo>
                  <a:cubicBezTo>
                    <a:pt x="535" y="10618"/>
                    <a:pt x="597" y="10604"/>
                    <a:pt x="655" y="10575"/>
                  </a:cubicBezTo>
                  <a:lnTo>
                    <a:pt x="1140" y="10351"/>
                  </a:lnTo>
                  <a:lnTo>
                    <a:pt x="1140" y="11486"/>
                  </a:lnTo>
                  <a:lnTo>
                    <a:pt x="1811" y="11486"/>
                  </a:lnTo>
                  <a:cubicBezTo>
                    <a:pt x="2034" y="11490"/>
                    <a:pt x="2213" y="11674"/>
                    <a:pt x="2213" y="11899"/>
                  </a:cubicBezTo>
                  <a:cubicBezTo>
                    <a:pt x="2213" y="12123"/>
                    <a:pt x="2034" y="12307"/>
                    <a:pt x="1811" y="12311"/>
                  </a:cubicBezTo>
                  <a:lnTo>
                    <a:pt x="1140" y="12311"/>
                  </a:lnTo>
                  <a:lnTo>
                    <a:pt x="1140" y="13261"/>
                  </a:lnTo>
                  <a:lnTo>
                    <a:pt x="480" y="13261"/>
                  </a:lnTo>
                  <a:cubicBezTo>
                    <a:pt x="253" y="13261"/>
                    <a:pt x="68" y="13447"/>
                    <a:pt x="68" y="13674"/>
                  </a:cubicBezTo>
                  <a:cubicBezTo>
                    <a:pt x="68" y="13901"/>
                    <a:pt x="253" y="14087"/>
                    <a:pt x="480" y="14087"/>
                  </a:cubicBezTo>
                  <a:lnTo>
                    <a:pt x="13744" y="14087"/>
                  </a:lnTo>
                  <a:cubicBezTo>
                    <a:pt x="13968" y="14082"/>
                    <a:pt x="14148" y="13898"/>
                    <a:pt x="14148" y="13674"/>
                  </a:cubicBezTo>
                  <a:cubicBezTo>
                    <a:pt x="14148" y="13449"/>
                    <a:pt x="13968" y="13266"/>
                    <a:pt x="13744" y="13261"/>
                  </a:cubicBezTo>
                  <a:lnTo>
                    <a:pt x="13082" y="13261"/>
                  </a:lnTo>
                  <a:lnTo>
                    <a:pt x="13082" y="12863"/>
                  </a:lnTo>
                  <a:lnTo>
                    <a:pt x="12275" y="12863"/>
                  </a:lnTo>
                  <a:cubicBezTo>
                    <a:pt x="12051" y="12859"/>
                    <a:pt x="11871" y="12675"/>
                    <a:pt x="11871" y="12450"/>
                  </a:cubicBezTo>
                  <a:cubicBezTo>
                    <a:pt x="11871" y="12226"/>
                    <a:pt x="12051" y="12042"/>
                    <a:pt x="12275" y="12038"/>
                  </a:cubicBezTo>
                  <a:lnTo>
                    <a:pt x="13082" y="12038"/>
                  </a:lnTo>
                  <a:lnTo>
                    <a:pt x="13082" y="10332"/>
                  </a:lnTo>
                  <a:lnTo>
                    <a:pt x="13569" y="10553"/>
                  </a:lnTo>
                  <a:cubicBezTo>
                    <a:pt x="13624" y="10579"/>
                    <a:pt x="13683" y="10591"/>
                    <a:pt x="13740" y="10591"/>
                  </a:cubicBezTo>
                  <a:cubicBezTo>
                    <a:pt x="13897" y="10591"/>
                    <a:pt x="14047" y="10501"/>
                    <a:pt x="14116" y="10349"/>
                  </a:cubicBezTo>
                  <a:cubicBezTo>
                    <a:pt x="14210" y="10142"/>
                    <a:pt x="14117" y="9898"/>
                    <a:pt x="13910" y="9802"/>
                  </a:cubicBezTo>
                  <a:lnTo>
                    <a:pt x="10409" y="8209"/>
                  </a:lnTo>
                  <a:lnTo>
                    <a:pt x="10409" y="13263"/>
                  </a:lnTo>
                  <a:lnTo>
                    <a:pt x="9585" y="13263"/>
                  </a:lnTo>
                  <a:lnTo>
                    <a:pt x="9585" y="12374"/>
                  </a:lnTo>
                  <a:cubicBezTo>
                    <a:pt x="9366" y="12362"/>
                    <a:pt x="9194" y="12181"/>
                    <a:pt x="9194" y="11961"/>
                  </a:cubicBezTo>
                  <a:cubicBezTo>
                    <a:pt x="9194" y="11742"/>
                    <a:pt x="9366" y="11561"/>
                    <a:pt x="9585" y="11550"/>
                  </a:cubicBezTo>
                  <a:lnTo>
                    <a:pt x="9585" y="10613"/>
                  </a:lnTo>
                  <a:lnTo>
                    <a:pt x="9149" y="10613"/>
                  </a:lnTo>
                  <a:cubicBezTo>
                    <a:pt x="8925" y="10609"/>
                    <a:pt x="8745" y="10425"/>
                    <a:pt x="8745" y="10200"/>
                  </a:cubicBezTo>
                  <a:cubicBezTo>
                    <a:pt x="8745" y="9976"/>
                    <a:pt x="8925" y="9793"/>
                    <a:pt x="9149" y="9788"/>
                  </a:cubicBezTo>
                  <a:lnTo>
                    <a:pt x="9585" y="9788"/>
                  </a:lnTo>
                  <a:lnTo>
                    <a:pt x="9585" y="4961"/>
                  </a:lnTo>
                  <a:lnTo>
                    <a:pt x="10144" y="5252"/>
                  </a:lnTo>
                  <a:cubicBezTo>
                    <a:pt x="10207" y="5285"/>
                    <a:pt x="10272" y="5300"/>
                    <a:pt x="10334" y="5300"/>
                  </a:cubicBezTo>
                  <a:cubicBezTo>
                    <a:pt x="10593" y="5300"/>
                    <a:pt x="10815" y="5046"/>
                    <a:pt x="10728" y="4764"/>
                  </a:cubicBezTo>
                  <a:cubicBezTo>
                    <a:pt x="10694" y="4660"/>
                    <a:pt x="10622" y="4572"/>
                    <a:pt x="10525" y="4523"/>
                  </a:cubicBezTo>
                  <a:lnTo>
                    <a:pt x="7525" y="2955"/>
                  </a:lnTo>
                  <a:lnTo>
                    <a:pt x="7525" y="1680"/>
                  </a:lnTo>
                  <a:lnTo>
                    <a:pt x="7939" y="1680"/>
                  </a:lnTo>
                  <a:cubicBezTo>
                    <a:pt x="8166" y="1680"/>
                    <a:pt x="8351" y="1495"/>
                    <a:pt x="8351" y="1268"/>
                  </a:cubicBezTo>
                  <a:cubicBezTo>
                    <a:pt x="8351" y="1040"/>
                    <a:pt x="8166" y="855"/>
                    <a:pt x="7939" y="855"/>
                  </a:cubicBezTo>
                  <a:lnTo>
                    <a:pt x="7525" y="855"/>
                  </a:lnTo>
                  <a:lnTo>
                    <a:pt x="7525" y="413"/>
                  </a:lnTo>
                  <a:cubicBezTo>
                    <a:pt x="7525" y="185"/>
                    <a:pt x="7339" y="1"/>
                    <a:pt x="7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72"/>
          <p:cNvGrpSpPr/>
          <p:nvPr/>
        </p:nvGrpSpPr>
        <p:grpSpPr>
          <a:xfrm>
            <a:off x="1308161" y="2350540"/>
            <a:ext cx="486277" cy="439979"/>
            <a:chOff x="995625" y="3258850"/>
            <a:chExt cx="352400" cy="314675"/>
          </a:xfrm>
        </p:grpSpPr>
        <p:sp>
          <p:nvSpPr>
            <p:cNvPr id="693" name="Google Shape;693;p72"/>
            <p:cNvSpPr/>
            <p:nvPr/>
          </p:nvSpPr>
          <p:spPr>
            <a:xfrm>
              <a:off x="1161525" y="3360275"/>
              <a:ext cx="20450" cy="78950"/>
            </a:xfrm>
            <a:custGeom>
              <a:avLst/>
              <a:gdLst/>
              <a:ahLst/>
              <a:cxnLst/>
              <a:rect l="l" t="t" r="r" b="b"/>
              <a:pathLst>
                <a:path w="818" h="3158" extrusionOk="0">
                  <a:moveTo>
                    <a:pt x="409" y="1"/>
                  </a:moveTo>
                  <a:cubicBezTo>
                    <a:pt x="183" y="1"/>
                    <a:pt x="1" y="183"/>
                    <a:pt x="1" y="409"/>
                  </a:cubicBezTo>
                  <a:lnTo>
                    <a:pt x="1" y="2749"/>
                  </a:lnTo>
                  <a:cubicBezTo>
                    <a:pt x="1" y="2975"/>
                    <a:pt x="183" y="3157"/>
                    <a:pt x="409" y="3157"/>
                  </a:cubicBezTo>
                  <a:cubicBezTo>
                    <a:pt x="633" y="3157"/>
                    <a:pt x="817" y="2975"/>
                    <a:pt x="817" y="2749"/>
                  </a:cubicBezTo>
                  <a:lnTo>
                    <a:pt x="817" y="409"/>
                  </a:lnTo>
                  <a:cubicBezTo>
                    <a:pt x="817" y="183"/>
                    <a:pt x="633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2"/>
            <p:cNvSpPr/>
            <p:nvPr/>
          </p:nvSpPr>
          <p:spPr>
            <a:xfrm>
              <a:off x="995625" y="3387725"/>
              <a:ext cx="145300" cy="20725"/>
            </a:xfrm>
            <a:custGeom>
              <a:avLst/>
              <a:gdLst/>
              <a:ahLst/>
              <a:cxnLst/>
              <a:rect l="l" t="t" r="r" b="b"/>
              <a:pathLst>
                <a:path w="5812" h="829" extrusionOk="0">
                  <a:moveTo>
                    <a:pt x="1" y="0"/>
                  </a:moveTo>
                  <a:lnTo>
                    <a:pt x="1" y="828"/>
                  </a:lnTo>
                  <a:lnTo>
                    <a:pt x="5811" y="828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2"/>
            <p:cNvSpPr/>
            <p:nvPr/>
          </p:nvSpPr>
          <p:spPr>
            <a:xfrm>
              <a:off x="1202550" y="3387725"/>
              <a:ext cx="145300" cy="20725"/>
            </a:xfrm>
            <a:custGeom>
              <a:avLst/>
              <a:gdLst/>
              <a:ahLst/>
              <a:cxnLst/>
              <a:rect l="l" t="t" r="r" b="b"/>
              <a:pathLst>
                <a:path w="5812" h="829" extrusionOk="0">
                  <a:moveTo>
                    <a:pt x="0" y="0"/>
                  </a:moveTo>
                  <a:lnTo>
                    <a:pt x="0" y="828"/>
                  </a:lnTo>
                  <a:lnTo>
                    <a:pt x="5811" y="828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2"/>
            <p:cNvSpPr/>
            <p:nvPr/>
          </p:nvSpPr>
          <p:spPr>
            <a:xfrm>
              <a:off x="995625" y="3429050"/>
              <a:ext cx="352225" cy="82500"/>
            </a:xfrm>
            <a:custGeom>
              <a:avLst/>
              <a:gdLst/>
              <a:ahLst/>
              <a:cxnLst/>
              <a:rect l="l" t="t" r="r" b="b"/>
              <a:pathLst>
                <a:path w="14089" h="3300" extrusionOk="0">
                  <a:moveTo>
                    <a:pt x="1" y="1"/>
                  </a:moveTo>
                  <a:lnTo>
                    <a:pt x="1" y="3299"/>
                  </a:lnTo>
                  <a:lnTo>
                    <a:pt x="14088" y="3299"/>
                  </a:lnTo>
                  <a:lnTo>
                    <a:pt x="14088" y="1"/>
                  </a:lnTo>
                  <a:lnTo>
                    <a:pt x="8279" y="1"/>
                  </a:lnTo>
                  <a:cubicBezTo>
                    <a:pt x="8279" y="681"/>
                    <a:pt x="7726" y="1235"/>
                    <a:pt x="7045" y="1235"/>
                  </a:cubicBezTo>
                  <a:cubicBezTo>
                    <a:pt x="6363" y="1235"/>
                    <a:pt x="5811" y="681"/>
                    <a:pt x="5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2"/>
            <p:cNvSpPr/>
            <p:nvPr/>
          </p:nvSpPr>
          <p:spPr>
            <a:xfrm>
              <a:off x="995625" y="3532150"/>
              <a:ext cx="352225" cy="41375"/>
            </a:xfrm>
            <a:custGeom>
              <a:avLst/>
              <a:gdLst/>
              <a:ahLst/>
              <a:cxnLst/>
              <a:rect l="l" t="t" r="r" b="b"/>
              <a:pathLst>
                <a:path w="14089" h="1655" extrusionOk="0">
                  <a:moveTo>
                    <a:pt x="1" y="1"/>
                  </a:moveTo>
                  <a:lnTo>
                    <a:pt x="1" y="1242"/>
                  </a:lnTo>
                  <a:cubicBezTo>
                    <a:pt x="1" y="1470"/>
                    <a:pt x="186" y="1654"/>
                    <a:pt x="413" y="1654"/>
                  </a:cubicBezTo>
                  <a:lnTo>
                    <a:pt x="13675" y="1654"/>
                  </a:lnTo>
                  <a:cubicBezTo>
                    <a:pt x="13903" y="1654"/>
                    <a:pt x="14088" y="1470"/>
                    <a:pt x="14088" y="1242"/>
                  </a:cubicBezTo>
                  <a:lnTo>
                    <a:pt x="1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2"/>
            <p:cNvSpPr/>
            <p:nvPr/>
          </p:nvSpPr>
          <p:spPr>
            <a:xfrm>
              <a:off x="1306300" y="3258850"/>
              <a:ext cx="41725" cy="108250"/>
            </a:xfrm>
            <a:custGeom>
              <a:avLst/>
              <a:gdLst/>
              <a:ahLst/>
              <a:cxnLst/>
              <a:rect l="l" t="t" r="r" b="b"/>
              <a:pathLst>
                <a:path w="1669" h="4330" extrusionOk="0">
                  <a:moveTo>
                    <a:pt x="834" y="0"/>
                  </a:moveTo>
                  <a:cubicBezTo>
                    <a:pt x="372" y="0"/>
                    <a:pt x="0" y="378"/>
                    <a:pt x="7" y="840"/>
                  </a:cubicBezTo>
                  <a:lnTo>
                    <a:pt x="7" y="4330"/>
                  </a:lnTo>
                  <a:lnTo>
                    <a:pt x="1661" y="4330"/>
                  </a:lnTo>
                  <a:lnTo>
                    <a:pt x="1661" y="840"/>
                  </a:lnTo>
                  <a:cubicBezTo>
                    <a:pt x="1668" y="378"/>
                    <a:pt x="1296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2"/>
            <p:cNvSpPr/>
            <p:nvPr/>
          </p:nvSpPr>
          <p:spPr>
            <a:xfrm>
              <a:off x="1055725" y="3264325"/>
              <a:ext cx="232050" cy="102775"/>
            </a:xfrm>
            <a:custGeom>
              <a:avLst/>
              <a:gdLst/>
              <a:ahLst/>
              <a:cxnLst/>
              <a:rect l="l" t="t" r="r" b="b"/>
              <a:pathLst>
                <a:path w="9282" h="4111" extrusionOk="0">
                  <a:moveTo>
                    <a:pt x="897" y="0"/>
                  </a:moveTo>
                  <a:cubicBezTo>
                    <a:pt x="594" y="0"/>
                    <a:pt x="291" y="41"/>
                    <a:pt x="0" y="123"/>
                  </a:cubicBezTo>
                  <a:cubicBezTo>
                    <a:pt x="51" y="284"/>
                    <a:pt x="76" y="452"/>
                    <a:pt x="76" y="621"/>
                  </a:cubicBezTo>
                  <a:lnTo>
                    <a:pt x="76" y="4111"/>
                  </a:lnTo>
                  <a:lnTo>
                    <a:pt x="3415" y="4111"/>
                  </a:lnTo>
                  <a:cubicBezTo>
                    <a:pt x="3484" y="3485"/>
                    <a:pt x="4013" y="3013"/>
                    <a:pt x="4641" y="3013"/>
                  </a:cubicBezTo>
                  <a:cubicBezTo>
                    <a:pt x="5269" y="3013"/>
                    <a:pt x="5797" y="3485"/>
                    <a:pt x="5866" y="4111"/>
                  </a:cubicBezTo>
                  <a:lnTo>
                    <a:pt x="9205" y="4111"/>
                  </a:lnTo>
                  <a:lnTo>
                    <a:pt x="9205" y="621"/>
                  </a:lnTo>
                  <a:cubicBezTo>
                    <a:pt x="9205" y="452"/>
                    <a:pt x="9231" y="284"/>
                    <a:pt x="9282" y="123"/>
                  </a:cubicBezTo>
                  <a:cubicBezTo>
                    <a:pt x="8989" y="41"/>
                    <a:pt x="8688" y="0"/>
                    <a:pt x="8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2"/>
            <p:cNvSpPr/>
            <p:nvPr/>
          </p:nvSpPr>
          <p:spPr>
            <a:xfrm>
              <a:off x="995625" y="3259175"/>
              <a:ext cx="41375" cy="107925"/>
            </a:xfrm>
            <a:custGeom>
              <a:avLst/>
              <a:gdLst/>
              <a:ahLst/>
              <a:cxnLst/>
              <a:rect l="l" t="t" r="r" b="b"/>
              <a:pathLst>
                <a:path w="1655" h="4317" extrusionOk="0">
                  <a:moveTo>
                    <a:pt x="827" y="0"/>
                  </a:moveTo>
                  <a:cubicBezTo>
                    <a:pt x="371" y="0"/>
                    <a:pt x="1" y="370"/>
                    <a:pt x="1" y="827"/>
                  </a:cubicBezTo>
                  <a:lnTo>
                    <a:pt x="1" y="4317"/>
                  </a:lnTo>
                  <a:lnTo>
                    <a:pt x="1654" y="4317"/>
                  </a:lnTo>
                  <a:lnTo>
                    <a:pt x="1654" y="827"/>
                  </a:lnTo>
                  <a:cubicBezTo>
                    <a:pt x="1654" y="370"/>
                    <a:pt x="128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72"/>
          <p:cNvGrpSpPr/>
          <p:nvPr/>
        </p:nvGrpSpPr>
        <p:grpSpPr>
          <a:xfrm>
            <a:off x="3322656" y="2324300"/>
            <a:ext cx="486246" cy="492446"/>
            <a:chOff x="7029500" y="2125275"/>
            <a:chExt cx="352250" cy="352200"/>
          </a:xfrm>
        </p:grpSpPr>
        <p:sp>
          <p:nvSpPr>
            <p:cNvPr id="702" name="Google Shape;702;p72"/>
            <p:cNvSpPr/>
            <p:nvPr/>
          </p:nvSpPr>
          <p:spPr>
            <a:xfrm>
              <a:off x="7216275" y="2435525"/>
              <a:ext cx="165475" cy="41950"/>
            </a:xfrm>
            <a:custGeom>
              <a:avLst/>
              <a:gdLst/>
              <a:ahLst/>
              <a:cxnLst/>
              <a:rect l="l" t="t" r="r" b="b"/>
              <a:pathLst>
                <a:path w="6619" h="1678" extrusionOk="0">
                  <a:moveTo>
                    <a:pt x="941" y="1"/>
                  </a:moveTo>
                  <a:cubicBezTo>
                    <a:pt x="304" y="1"/>
                    <a:pt x="72" y="345"/>
                    <a:pt x="1" y="1026"/>
                  </a:cubicBezTo>
                  <a:lnTo>
                    <a:pt x="1" y="1677"/>
                  </a:lnTo>
                  <a:lnTo>
                    <a:pt x="6206" y="1677"/>
                  </a:lnTo>
                  <a:cubicBezTo>
                    <a:pt x="6433" y="1677"/>
                    <a:pt x="6618" y="1492"/>
                    <a:pt x="6618" y="1265"/>
                  </a:cubicBezTo>
                  <a:lnTo>
                    <a:pt x="66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2"/>
            <p:cNvSpPr/>
            <p:nvPr/>
          </p:nvSpPr>
          <p:spPr>
            <a:xfrm>
              <a:off x="7029525" y="2435525"/>
              <a:ext cx="165475" cy="41950"/>
            </a:xfrm>
            <a:custGeom>
              <a:avLst/>
              <a:gdLst/>
              <a:ahLst/>
              <a:cxnLst/>
              <a:rect l="l" t="t" r="r" b="b"/>
              <a:pathLst>
                <a:path w="6619" h="1678" extrusionOk="0">
                  <a:moveTo>
                    <a:pt x="1" y="1"/>
                  </a:moveTo>
                  <a:lnTo>
                    <a:pt x="1" y="1265"/>
                  </a:lnTo>
                  <a:cubicBezTo>
                    <a:pt x="1" y="1492"/>
                    <a:pt x="185" y="1677"/>
                    <a:pt x="413" y="1677"/>
                  </a:cubicBezTo>
                  <a:lnTo>
                    <a:pt x="6618" y="1677"/>
                  </a:lnTo>
                  <a:lnTo>
                    <a:pt x="6618" y="1026"/>
                  </a:lnTo>
                  <a:cubicBezTo>
                    <a:pt x="6546" y="345"/>
                    <a:pt x="6315" y="1"/>
                    <a:pt x="5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2"/>
            <p:cNvSpPr/>
            <p:nvPr/>
          </p:nvSpPr>
          <p:spPr>
            <a:xfrm>
              <a:off x="7029500" y="2209425"/>
              <a:ext cx="165450" cy="211325"/>
            </a:xfrm>
            <a:custGeom>
              <a:avLst/>
              <a:gdLst/>
              <a:ahLst/>
              <a:cxnLst/>
              <a:rect l="l" t="t" r="r" b="b"/>
              <a:pathLst>
                <a:path w="6618" h="8453" extrusionOk="0">
                  <a:moveTo>
                    <a:pt x="2766" y="1197"/>
                  </a:moveTo>
                  <a:cubicBezTo>
                    <a:pt x="2993" y="1197"/>
                    <a:pt x="3177" y="1381"/>
                    <a:pt x="3177" y="1609"/>
                  </a:cubicBezTo>
                  <a:cubicBezTo>
                    <a:pt x="3177" y="1837"/>
                    <a:pt x="2993" y="2022"/>
                    <a:pt x="2766" y="2022"/>
                  </a:cubicBezTo>
                  <a:lnTo>
                    <a:pt x="2078" y="2022"/>
                  </a:lnTo>
                  <a:cubicBezTo>
                    <a:pt x="1849" y="2022"/>
                    <a:pt x="1665" y="1837"/>
                    <a:pt x="1665" y="1609"/>
                  </a:cubicBezTo>
                  <a:cubicBezTo>
                    <a:pt x="1665" y="1381"/>
                    <a:pt x="1849" y="1197"/>
                    <a:pt x="2078" y="1197"/>
                  </a:cubicBezTo>
                  <a:close/>
                  <a:moveTo>
                    <a:pt x="4142" y="2847"/>
                  </a:moveTo>
                  <a:cubicBezTo>
                    <a:pt x="4369" y="2847"/>
                    <a:pt x="4553" y="3031"/>
                    <a:pt x="4553" y="3260"/>
                  </a:cubicBezTo>
                  <a:cubicBezTo>
                    <a:pt x="4553" y="3487"/>
                    <a:pt x="4369" y="3673"/>
                    <a:pt x="4142" y="3673"/>
                  </a:cubicBezTo>
                  <a:lnTo>
                    <a:pt x="2078" y="3673"/>
                  </a:lnTo>
                  <a:cubicBezTo>
                    <a:pt x="1849" y="3673"/>
                    <a:pt x="1665" y="3487"/>
                    <a:pt x="1665" y="3260"/>
                  </a:cubicBezTo>
                  <a:cubicBezTo>
                    <a:pt x="1665" y="3031"/>
                    <a:pt x="1849" y="2847"/>
                    <a:pt x="2078" y="2847"/>
                  </a:cubicBezTo>
                  <a:close/>
                  <a:moveTo>
                    <a:pt x="4308" y="4498"/>
                  </a:moveTo>
                  <a:cubicBezTo>
                    <a:pt x="4533" y="4502"/>
                    <a:pt x="4712" y="4686"/>
                    <a:pt x="4712" y="4911"/>
                  </a:cubicBezTo>
                  <a:cubicBezTo>
                    <a:pt x="4712" y="5135"/>
                    <a:pt x="4533" y="5319"/>
                    <a:pt x="4308" y="5323"/>
                  </a:cubicBezTo>
                  <a:lnTo>
                    <a:pt x="2078" y="5323"/>
                  </a:lnTo>
                  <a:cubicBezTo>
                    <a:pt x="1852" y="5319"/>
                    <a:pt x="1673" y="5135"/>
                    <a:pt x="1673" y="4911"/>
                  </a:cubicBezTo>
                  <a:cubicBezTo>
                    <a:pt x="1673" y="4686"/>
                    <a:pt x="1852" y="4502"/>
                    <a:pt x="2078" y="4498"/>
                  </a:cubicBezTo>
                  <a:close/>
                  <a:moveTo>
                    <a:pt x="4308" y="6149"/>
                  </a:moveTo>
                  <a:cubicBezTo>
                    <a:pt x="4537" y="6149"/>
                    <a:pt x="4721" y="6333"/>
                    <a:pt x="4721" y="6561"/>
                  </a:cubicBezTo>
                  <a:cubicBezTo>
                    <a:pt x="4721" y="6789"/>
                    <a:pt x="4537" y="6974"/>
                    <a:pt x="4308" y="6974"/>
                  </a:cubicBezTo>
                  <a:lnTo>
                    <a:pt x="2078" y="6974"/>
                  </a:lnTo>
                  <a:cubicBezTo>
                    <a:pt x="1849" y="6974"/>
                    <a:pt x="1665" y="6789"/>
                    <a:pt x="1665" y="6561"/>
                  </a:cubicBezTo>
                  <a:cubicBezTo>
                    <a:pt x="1665" y="6333"/>
                    <a:pt x="1849" y="6149"/>
                    <a:pt x="2078" y="6149"/>
                  </a:cubicBezTo>
                  <a:close/>
                  <a:moveTo>
                    <a:pt x="413" y="1"/>
                  </a:moveTo>
                  <a:cubicBezTo>
                    <a:pt x="186" y="2"/>
                    <a:pt x="0" y="186"/>
                    <a:pt x="0" y="413"/>
                  </a:cubicBezTo>
                  <a:lnTo>
                    <a:pt x="0" y="8219"/>
                  </a:lnTo>
                  <a:lnTo>
                    <a:pt x="5678" y="8219"/>
                  </a:lnTo>
                  <a:cubicBezTo>
                    <a:pt x="6043" y="8219"/>
                    <a:pt x="6358" y="8299"/>
                    <a:pt x="6618" y="8452"/>
                  </a:cubicBezTo>
                  <a:lnTo>
                    <a:pt x="6618" y="4056"/>
                  </a:lnTo>
                  <a:cubicBezTo>
                    <a:pt x="5940" y="4049"/>
                    <a:pt x="5394" y="3497"/>
                    <a:pt x="5394" y="2820"/>
                  </a:cubicBezTo>
                  <a:lnTo>
                    <a:pt x="5394" y="1103"/>
                  </a:lnTo>
                  <a:lnTo>
                    <a:pt x="5054" y="1103"/>
                  </a:lnTo>
                  <a:cubicBezTo>
                    <a:pt x="4422" y="1103"/>
                    <a:pt x="3893" y="628"/>
                    <a:pt x="3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2"/>
            <p:cNvSpPr/>
            <p:nvPr/>
          </p:nvSpPr>
          <p:spPr>
            <a:xfrm>
              <a:off x="7216225" y="2209425"/>
              <a:ext cx="165475" cy="211750"/>
            </a:xfrm>
            <a:custGeom>
              <a:avLst/>
              <a:gdLst/>
              <a:ahLst/>
              <a:cxnLst/>
              <a:rect l="l" t="t" r="r" b="b"/>
              <a:pathLst>
                <a:path w="6619" h="8470" extrusionOk="0">
                  <a:moveTo>
                    <a:pt x="4542" y="2847"/>
                  </a:moveTo>
                  <a:cubicBezTo>
                    <a:pt x="4770" y="2847"/>
                    <a:pt x="4955" y="3031"/>
                    <a:pt x="4955" y="3260"/>
                  </a:cubicBezTo>
                  <a:cubicBezTo>
                    <a:pt x="4955" y="3487"/>
                    <a:pt x="4770" y="3673"/>
                    <a:pt x="4542" y="3673"/>
                  </a:cubicBezTo>
                  <a:lnTo>
                    <a:pt x="2311" y="3673"/>
                  </a:lnTo>
                  <a:cubicBezTo>
                    <a:pt x="2084" y="3673"/>
                    <a:pt x="1898" y="3487"/>
                    <a:pt x="1898" y="3260"/>
                  </a:cubicBezTo>
                  <a:cubicBezTo>
                    <a:pt x="1898" y="3031"/>
                    <a:pt x="2084" y="2847"/>
                    <a:pt x="2311" y="2847"/>
                  </a:cubicBezTo>
                  <a:close/>
                  <a:moveTo>
                    <a:pt x="2303" y="4498"/>
                  </a:moveTo>
                  <a:cubicBezTo>
                    <a:pt x="2306" y="4498"/>
                    <a:pt x="2308" y="4498"/>
                    <a:pt x="2311" y="4498"/>
                  </a:cubicBezTo>
                  <a:lnTo>
                    <a:pt x="4542" y="4498"/>
                  </a:lnTo>
                  <a:cubicBezTo>
                    <a:pt x="4767" y="4502"/>
                    <a:pt x="4946" y="4686"/>
                    <a:pt x="4946" y="4911"/>
                  </a:cubicBezTo>
                  <a:cubicBezTo>
                    <a:pt x="4946" y="5135"/>
                    <a:pt x="4767" y="5319"/>
                    <a:pt x="4542" y="5323"/>
                  </a:cubicBezTo>
                  <a:lnTo>
                    <a:pt x="2311" y="5323"/>
                  </a:lnTo>
                  <a:cubicBezTo>
                    <a:pt x="2308" y="5323"/>
                    <a:pt x="2306" y="5323"/>
                    <a:pt x="2303" y="5323"/>
                  </a:cubicBezTo>
                  <a:cubicBezTo>
                    <a:pt x="2076" y="5323"/>
                    <a:pt x="1890" y="5140"/>
                    <a:pt x="1890" y="4911"/>
                  </a:cubicBezTo>
                  <a:cubicBezTo>
                    <a:pt x="1890" y="4682"/>
                    <a:pt x="2076" y="4498"/>
                    <a:pt x="2303" y="4498"/>
                  </a:cubicBezTo>
                  <a:close/>
                  <a:moveTo>
                    <a:pt x="4542" y="6149"/>
                  </a:moveTo>
                  <a:cubicBezTo>
                    <a:pt x="4770" y="6149"/>
                    <a:pt x="4955" y="6334"/>
                    <a:pt x="4955" y="6561"/>
                  </a:cubicBezTo>
                  <a:cubicBezTo>
                    <a:pt x="4955" y="6789"/>
                    <a:pt x="4770" y="6974"/>
                    <a:pt x="4542" y="6974"/>
                  </a:cubicBezTo>
                  <a:lnTo>
                    <a:pt x="2311" y="6974"/>
                  </a:lnTo>
                  <a:cubicBezTo>
                    <a:pt x="2084" y="6974"/>
                    <a:pt x="1898" y="6789"/>
                    <a:pt x="1898" y="6561"/>
                  </a:cubicBezTo>
                  <a:cubicBezTo>
                    <a:pt x="1898" y="6334"/>
                    <a:pt x="2084" y="6149"/>
                    <a:pt x="2311" y="6149"/>
                  </a:cubicBezTo>
                  <a:close/>
                  <a:moveTo>
                    <a:pt x="2798" y="1"/>
                  </a:moveTo>
                  <a:cubicBezTo>
                    <a:pt x="2728" y="628"/>
                    <a:pt x="2198" y="1103"/>
                    <a:pt x="1567" y="1103"/>
                  </a:cubicBezTo>
                  <a:lnTo>
                    <a:pt x="1226" y="1103"/>
                  </a:lnTo>
                  <a:lnTo>
                    <a:pt x="1226" y="2820"/>
                  </a:lnTo>
                  <a:cubicBezTo>
                    <a:pt x="1225" y="3497"/>
                    <a:pt x="679" y="4049"/>
                    <a:pt x="0" y="4056"/>
                  </a:cubicBezTo>
                  <a:lnTo>
                    <a:pt x="0" y="8470"/>
                  </a:lnTo>
                  <a:cubicBezTo>
                    <a:pt x="265" y="8305"/>
                    <a:pt x="589" y="8219"/>
                    <a:pt x="967" y="8219"/>
                  </a:cubicBezTo>
                  <a:lnTo>
                    <a:pt x="6619" y="8219"/>
                  </a:lnTo>
                  <a:lnTo>
                    <a:pt x="6619" y="415"/>
                  </a:lnTo>
                  <a:cubicBezTo>
                    <a:pt x="6619" y="186"/>
                    <a:pt x="6435" y="2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2"/>
            <p:cNvSpPr/>
            <p:nvPr/>
          </p:nvSpPr>
          <p:spPr>
            <a:xfrm>
              <a:off x="7145525" y="2125275"/>
              <a:ext cx="120225" cy="164975"/>
            </a:xfrm>
            <a:custGeom>
              <a:avLst/>
              <a:gdLst/>
              <a:ahLst/>
              <a:cxnLst/>
              <a:rect l="l" t="t" r="r" b="b"/>
              <a:pathLst>
                <a:path w="4809" h="6599" extrusionOk="0">
                  <a:moveTo>
                    <a:pt x="1991" y="0"/>
                  </a:moveTo>
                  <a:cubicBezTo>
                    <a:pt x="1764" y="0"/>
                    <a:pt x="1578" y="185"/>
                    <a:pt x="1578" y="414"/>
                  </a:cubicBezTo>
                  <a:lnTo>
                    <a:pt x="1578" y="1992"/>
                  </a:lnTo>
                  <a:lnTo>
                    <a:pt x="413" y="1992"/>
                  </a:lnTo>
                  <a:cubicBezTo>
                    <a:pt x="184" y="1992"/>
                    <a:pt x="0" y="2178"/>
                    <a:pt x="0" y="2405"/>
                  </a:cubicBezTo>
                  <a:lnTo>
                    <a:pt x="0" y="3231"/>
                  </a:lnTo>
                  <a:cubicBezTo>
                    <a:pt x="0" y="3459"/>
                    <a:pt x="184" y="3643"/>
                    <a:pt x="413" y="3643"/>
                  </a:cubicBezTo>
                  <a:lnTo>
                    <a:pt x="1578" y="3643"/>
                  </a:lnTo>
                  <a:lnTo>
                    <a:pt x="1578" y="6186"/>
                  </a:lnTo>
                  <a:cubicBezTo>
                    <a:pt x="1578" y="6413"/>
                    <a:pt x="1764" y="6598"/>
                    <a:pt x="1991" y="6598"/>
                  </a:cubicBezTo>
                  <a:lnTo>
                    <a:pt x="2816" y="6598"/>
                  </a:lnTo>
                  <a:cubicBezTo>
                    <a:pt x="3045" y="6598"/>
                    <a:pt x="3229" y="6413"/>
                    <a:pt x="3229" y="6186"/>
                  </a:cubicBezTo>
                  <a:lnTo>
                    <a:pt x="3229" y="3643"/>
                  </a:lnTo>
                  <a:lnTo>
                    <a:pt x="4396" y="3643"/>
                  </a:lnTo>
                  <a:cubicBezTo>
                    <a:pt x="4624" y="3643"/>
                    <a:pt x="4809" y="3458"/>
                    <a:pt x="4809" y="3231"/>
                  </a:cubicBezTo>
                  <a:lnTo>
                    <a:pt x="4809" y="2405"/>
                  </a:lnTo>
                  <a:cubicBezTo>
                    <a:pt x="4809" y="2178"/>
                    <a:pt x="4624" y="1992"/>
                    <a:pt x="4396" y="1992"/>
                  </a:cubicBezTo>
                  <a:lnTo>
                    <a:pt x="3229" y="1992"/>
                  </a:lnTo>
                  <a:lnTo>
                    <a:pt x="3229" y="414"/>
                  </a:lnTo>
                  <a:cubicBezTo>
                    <a:pt x="3229" y="185"/>
                    <a:pt x="3045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72"/>
          <p:cNvGrpSpPr/>
          <p:nvPr/>
        </p:nvGrpSpPr>
        <p:grpSpPr>
          <a:xfrm>
            <a:off x="5337077" y="2327399"/>
            <a:ext cx="486283" cy="486248"/>
            <a:chOff x="1749125" y="2125300"/>
            <a:chExt cx="352200" cy="352175"/>
          </a:xfrm>
        </p:grpSpPr>
        <p:sp>
          <p:nvSpPr>
            <p:cNvPr id="708" name="Google Shape;708;p72"/>
            <p:cNvSpPr/>
            <p:nvPr/>
          </p:nvSpPr>
          <p:spPr>
            <a:xfrm>
              <a:off x="1749125" y="2418875"/>
              <a:ext cx="82875" cy="58600"/>
            </a:xfrm>
            <a:custGeom>
              <a:avLst/>
              <a:gdLst/>
              <a:ahLst/>
              <a:cxnLst/>
              <a:rect l="l" t="t" r="r" b="b"/>
              <a:pathLst>
                <a:path w="3315" h="2344" extrusionOk="0">
                  <a:moveTo>
                    <a:pt x="370" y="1"/>
                  </a:moveTo>
                  <a:cubicBezTo>
                    <a:pt x="131" y="310"/>
                    <a:pt x="0" y="693"/>
                    <a:pt x="2" y="1084"/>
                  </a:cubicBezTo>
                  <a:lnTo>
                    <a:pt x="2" y="2343"/>
                  </a:lnTo>
                  <a:lnTo>
                    <a:pt x="3315" y="2343"/>
                  </a:lnTo>
                  <a:cubicBezTo>
                    <a:pt x="3292" y="2333"/>
                    <a:pt x="3267" y="2322"/>
                    <a:pt x="3244" y="2310"/>
                  </a:cubicBezTo>
                  <a:cubicBezTo>
                    <a:pt x="2110" y="1763"/>
                    <a:pt x="1117" y="965"/>
                    <a:pt x="373" y="5"/>
                  </a:cubicBezTo>
                  <a:cubicBezTo>
                    <a:pt x="371" y="3"/>
                    <a:pt x="370" y="2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72"/>
            <p:cNvSpPr/>
            <p:nvPr/>
          </p:nvSpPr>
          <p:spPr>
            <a:xfrm>
              <a:off x="2018450" y="2418875"/>
              <a:ext cx="82875" cy="58600"/>
            </a:xfrm>
            <a:custGeom>
              <a:avLst/>
              <a:gdLst/>
              <a:ahLst/>
              <a:cxnLst/>
              <a:rect l="l" t="t" r="r" b="b"/>
              <a:pathLst>
                <a:path w="3315" h="2344" extrusionOk="0">
                  <a:moveTo>
                    <a:pt x="2947" y="1"/>
                  </a:moveTo>
                  <a:lnTo>
                    <a:pt x="2944" y="5"/>
                  </a:lnTo>
                  <a:cubicBezTo>
                    <a:pt x="2198" y="965"/>
                    <a:pt x="1207" y="1763"/>
                    <a:pt x="73" y="2310"/>
                  </a:cubicBezTo>
                  <a:cubicBezTo>
                    <a:pt x="48" y="2322"/>
                    <a:pt x="25" y="2332"/>
                    <a:pt x="0" y="2343"/>
                  </a:cubicBezTo>
                  <a:lnTo>
                    <a:pt x="3315" y="2343"/>
                  </a:lnTo>
                  <a:lnTo>
                    <a:pt x="3315" y="1084"/>
                  </a:lnTo>
                  <a:cubicBezTo>
                    <a:pt x="3315" y="693"/>
                    <a:pt x="3186" y="312"/>
                    <a:pt x="2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72"/>
            <p:cNvSpPr/>
            <p:nvPr/>
          </p:nvSpPr>
          <p:spPr>
            <a:xfrm>
              <a:off x="1772175" y="2362250"/>
              <a:ext cx="306100" cy="115225"/>
            </a:xfrm>
            <a:custGeom>
              <a:avLst/>
              <a:gdLst/>
              <a:ahLst/>
              <a:cxnLst/>
              <a:rect l="l" t="t" r="r" b="b"/>
              <a:pathLst>
                <a:path w="12244" h="4609" extrusionOk="0">
                  <a:moveTo>
                    <a:pt x="2432" y="1"/>
                  </a:moveTo>
                  <a:lnTo>
                    <a:pt x="182" y="1359"/>
                  </a:lnTo>
                  <a:cubicBezTo>
                    <a:pt x="38" y="1442"/>
                    <a:pt x="1" y="1631"/>
                    <a:pt x="102" y="1763"/>
                  </a:cubicBezTo>
                  <a:cubicBezTo>
                    <a:pt x="1437" y="3485"/>
                    <a:pt x="3637" y="4608"/>
                    <a:pt x="6123" y="4608"/>
                  </a:cubicBezTo>
                  <a:cubicBezTo>
                    <a:pt x="8609" y="4608"/>
                    <a:pt x="10809" y="3485"/>
                    <a:pt x="12144" y="1763"/>
                  </a:cubicBezTo>
                  <a:cubicBezTo>
                    <a:pt x="12244" y="1631"/>
                    <a:pt x="12207" y="1442"/>
                    <a:pt x="12064" y="1359"/>
                  </a:cubicBezTo>
                  <a:lnTo>
                    <a:pt x="9780" y="21"/>
                  </a:lnTo>
                  <a:lnTo>
                    <a:pt x="6751" y="1807"/>
                  </a:lnTo>
                  <a:cubicBezTo>
                    <a:pt x="6557" y="1921"/>
                    <a:pt x="6340" y="1978"/>
                    <a:pt x="6123" y="1978"/>
                  </a:cubicBezTo>
                  <a:cubicBezTo>
                    <a:pt x="5906" y="1978"/>
                    <a:pt x="5688" y="1921"/>
                    <a:pt x="5494" y="1807"/>
                  </a:cubicBezTo>
                  <a:lnTo>
                    <a:pt x="24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72"/>
            <p:cNvSpPr/>
            <p:nvPr/>
          </p:nvSpPr>
          <p:spPr>
            <a:xfrm>
              <a:off x="1840350" y="2151425"/>
              <a:ext cx="169800" cy="82825"/>
            </a:xfrm>
            <a:custGeom>
              <a:avLst/>
              <a:gdLst/>
              <a:ahLst/>
              <a:cxnLst/>
              <a:rect l="l" t="t" r="r" b="b"/>
              <a:pathLst>
                <a:path w="6792" h="3313" extrusionOk="0">
                  <a:moveTo>
                    <a:pt x="1697" y="1"/>
                  </a:moveTo>
                  <a:cubicBezTo>
                    <a:pt x="652" y="556"/>
                    <a:pt x="0" y="1642"/>
                    <a:pt x="0" y="2825"/>
                  </a:cubicBezTo>
                  <a:lnTo>
                    <a:pt x="0" y="3312"/>
                  </a:lnTo>
                  <a:lnTo>
                    <a:pt x="3157" y="2693"/>
                  </a:lnTo>
                  <a:cubicBezTo>
                    <a:pt x="3236" y="2678"/>
                    <a:pt x="3316" y="2670"/>
                    <a:pt x="3396" y="2670"/>
                  </a:cubicBezTo>
                  <a:cubicBezTo>
                    <a:pt x="3476" y="2670"/>
                    <a:pt x="3556" y="2678"/>
                    <a:pt x="3635" y="2693"/>
                  </a:cubicBezTo>
                  <a:lnTo>
                    <a:pt x="6791" y="3312"/>
                  </a:lnTo>
                  <a:lnTo>
                    <a:pt x="6791" y="2825"/>
                  </a:lnTo>
                  <a:cubicBezTo>
                    <a:pt x="6791" y="1642"/>
                    <a:pt x="6138" y="556"/>
                    <a:pt x="5094" y="1"/>
                  </a:cubicBezTo>
                  <a:lnTo>
                    <a:pt x="5094" y="1796"/>
                  </a:lnTo>
                  <a:cubicBezTo>
                    <a:pt x="5094" y="2024"/>
                    <a:pt x="4909" y="2209"/>
                    <a:pt x="4682" y="2209"/>
                  </a:cubicBezTo>
                  <a:lnTo>
                    <a:pt x="2110" y="2209"/>
                  </a:lnTo>
                  <a:cubicBezTo>
                    <a:pt x="1881" y="2209"/>
                    <a:pt x="1697" y="2024"/>
                    <a:pt x="1697" y="1796"/>
                  </a:cubicBezTo>
                  <a:lnTo>
                    <a:pt x="1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72"/>
            <p:cNvSpPr/>
            <p:nvPr/>
          </p:nvSpPr>
          <p:spPr>
            <a:xfrm>
              <a:off x="1903375" y="2125300"/>
              <a:ext cx="43700" cy="60700"/>
            </a:xfrm>
            <a:custGeom>
              <a:avLst/>
              <a:gdLst/>
              <a:ahLst/>
              <a:cxnLst/>
              <a:rect l="l" t="t" r="r" b="b"/>
              <a:pathLst>
                <a:path w="1748" h="2428" extrusionOk="0">
                  <a:moveTo>
                    <a:pt x="823" y="1"/>
                  </a:moveTo>
                  <a:cubicBezTo>
                    <a:pt x="370" y="1"/>
                    <a:pt x="0" y="368"/>
                    <a:pt x="2" y="823"/>
                  </a:cubicBezTo>
                  <a:lnTo>
                    <a:pt x="2" y="2427"/>
                  </a:lnTo>
                  <a:lnTo>
                    <a:pt x="1748" y="2427"/>
                  </a:lnTo>
                  <a:lnTo>
                    <a:pt x="1748" y="823"/>
                  </a:lnTo>
                  <a:cubicBezTo>
                    <a:pt x="1748" y="368"/>
                    <a:pt x="1380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72"/>
            <p:cNvSpPr/>
            <p:nvPr/>
          </p:nvSpPr>
          <p:spPr>
            <a:xfrm>
              <a:off x="1957750" y="2125300"/>
              <a:ext cx="56300" cy="35500"/>
            </a:xfrm>
            <a:custGeom>
              <a:avLst/>
              <a:gdLst/>
              <a:ahLst/>
              <a:cxnLst/>
              <a:rect l="l" t="t" r="r" b="b"/>
              <a:pathLst>
                <a:path w="2252" h="1420" extrusionOk="0">
                  <a:moveTo>
                    <a:pt x="0" y="1"/>
                  </a:moveTo>
                  <a:cubicBezTo>
                    <a:pt x="828" y="238"/>
                    <a:pt x="1560" y="736"/>
                    <a:pt x="2087" y="1420"/>
                  </a:cubicBezTo>
                  <a:cubicBezTo>
                    <a:pt x="2194" y="1278"/>
                    <a:pt x="2252" y="1104"/>
                    <a:pt x="2252" y="926"/>
                  </a:cubicBezTo>
                  <a:lnTo>
                    <a:pt x="2252" y="823"/>
                  </a:lnTo>
                  <a:cubicBezTo>
                    <a:pt x="2252" y="368"/>
                    <a:pt x="1884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72"/>
            <p:cNvSpPr/>
            <p:nvPr/>
          </p:nvSpPr>
          <p:spPr>
            <a:xfrm>
              <a:off x="1894275" y="2240625"/>
              <a:ext cx="20675" cy="146050"/>
            </a:xfrm>
            <a:custGeom>
              <a:avLst/>
              <a:gdLst/>
              <a:ahLst/>
              <a:cxnLst/>
              <a:rect l="l" t="t" r="r" b="b"/>
              <a:pathLst>
                <a:path w="827" h="5842" extrusionOk="0">
                  <a:moveTo>
                    <a:pt x="826" y="1"/>
                  </a:moveTo>
                  <a:lnTo>
                    <a:pt x="1" y="163"/>
                  </a:lnTo>
                  <a:lnTo>
                    <a:pt x="1" y="5354"/>
                  </a:lnTo>
                  <a:lnTo>
                    <a:pt x="826" y="584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72"/>
            <p:cNvSpPr/>
            <p:nvPr/>
          </p:nvSpPr>
          <p:spPr>
            <a:xfrm>
              <a:off x="1935550" y="2240600"/>
              <a:ext cx="20650" cy="146050"/>
            </a:xfrm>
            <a:custGeom>
              <a:avLst/>
              <a:gdLst/>
              <a:ahLst/>
              <a:cxnLst/>
              <a:rect l="l" t="t" r="r" b="b"/>
              <a:pathLst>
                <a:path w="826" h="5842" extrusionOk="0">
                  <a:moveTo>
                    <a:pt x="1" y="0"/>
                  </a:moveTo>
                  <a:lnTo>
                    <a:pt x="1" y="5841"/>
                  </a:lnTo>
                  <a:lnTo>
                    <a:pt x="826" y="5355"/>
                  </a:lnTo>
                  <a:lnTo>
                    <a:pt x="826" y="1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72"/>
            <p:cNvSpPr/>
            <p:nvPr/>
          </p:nvSpPr>
          <p:spPr>
            <a:xfrm>
              <a:off x="1820225" y="2248750"/>
              <a:ext cx="53450" cy="113600"/>
            </a:xfrm>
            <a:custGeom>
              <a:avLst/>
              <a:gdLst/>
              <a:ahLst/>
              <a:cxnLst/>
              <a:rect l="l" t="t" r="r" b="b"/>
              <a:pathLst>
                <a:path w="2138" h="4544" extrusionOk="0">
                  <a:moveTo>
                    <a:pt x="2137" y="0"/>
                  </a:moveTo>
                  <a:lnTo>
                    <a:pt x="333" y="353"/>
                  </a:lnTo>
                  <a:cubicBezTo>
                    <a:pt x="141" y="393"/>
                    <a:pt x="0" y="562"/>
                    <a:pt x="0" y="759"/>
                  </a:cubicBezTo>
                  <a:lnTo>
                    <a:pt x="0" y="3047"/>
                  </a:lnTo>
                  <a:cubicBezTo>
                    <a:pt x="0" y="3193"/>
                    <a:pt x="77" y="3329"/>
                    <a:pt x="203" y="3403"/>
                  </a:cubicBezTo>
                  <a:lnTo>
                    <a:pt x="2136" y="4544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72"/>
            <p:cNvSpPr/>
            <p:nvPr/>
          </p:nvSpPr>
          <p:spPr>
            <a:xfrm>
              <a:off x="1976825" y="2248750"/>
              <a:ext cx="53425" cy="113575"/>
            </a:xfrm>
            <a:custGeom>
              <a:avLst/>
              <a:gdLst/>
              <a:ahLst/>
              <a:cxnLst/>
              <a:rect l="l" t="t" r="r" b="b"/>
              <a:pathLst>
                <a:path w="2137" h="4543" extrusionOk="0">
                  <a:moveTo>
                    <a:pt x="0" y="0"/>
                  </a:moveTo>
                  <a:lnTo>
                    <a:pt x="0" y="4542"/>
                  </a:lnTo>
                  <a:lnTo>
                    <a:pt x="1933" y="3403"/>
                  </a:lnTo>
                  <a:cubicBezTo>
                    <a:pt x="2059" y="3328"/>
                    <a:pt x="2136" y="3193"/>
                    <a:pt x="2136" y="3047"/>
                  </a:cubicBezTo>
                  <a:lnTo>
                    <a:pt x="2136" y="759"/>
                  </a:lnTo>
                  <a:cubicBezTo>
                    <a:pt x="2136" y="562"/>
                    <a:pt x="1997" y="393"/>
                    <a:pt x="1803" y="3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4135975" y="885725"/>
            <a:ext cx="4294800" cy="11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350" name="Google Shape;350;p50"/>
          <p:cNvSpPr txBox="1">
            <a:spLocks noGrp="1"/>
          </p:cNvSpPr>
          <p:nvPr>
            <p:ph type="subTitle" idx="1"/>
          </p:nvPr>
        </p:nvSpPr>
        <p:spPr>
          <a:xfrm>
            <a:off x="4135975" y="2074350"/>
            <a:ext cx="4294800" cy="21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Design a Graph Convolutional Network (GCN)-based framework to generate realistic, kinematically valid human actions from skeleton data by modeling </a:t>
            </a:r>
            <a:r>
              <a:rPr lang="en-US" dirty="0" err="1"/>
              <a:t>spatio</a:t>
            </a:r>
            <a:r>
              <a:rPr lang="en-US" dirty="0"/>
              <a:t>-temporal dependencies, while integrating inverse kinematics to constrain outputs to anatomically feasible motion.</a:t>
            </a:r>
          </a:p>
        </p:txBody>
      </p:sp>
      <p:cxnSp>
        <p:nvCxnSpPr>
          <p:cNvPr id="351" name="Google Shape;351;p50"/>
          <p:cNvCxnSpPr>
            <a:endCxn id="349" idx="1"/>
          </p:cNvCxnSpPr>
          <p:nvPr/>
        </p:nvCxnSpPr>
        <p:spPr>
          <a:xfrm>
            <a:off x="-125" y="1453475"/>
            <a:ext cx="4136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Death process</a:t>
            </a:r>
            <a:endParaRPr/>
          </a:p>
        </p:txBody>
      </p:sp>
      <p:sp>
        <p:nvSpPr>
          <p:cNvPr id="723" name="Google Shape;723;p73"/>
          <p:cNvSpPr/>
          <p:nvPr/>
        </p:nvSpPr>
        <p:spPr>
          <a:xfrm>
            <a:off x="3255300" y="1387825"/>
            <a:ext cx="2633400" cy="4788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64000">
                <a:srgbClr val="050505">
                  <a:alpha val="53725"/>
                </a:srgbClr>
              </a:gs>
              <a:gs pos="95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lin ang="0" scaled="0"/>
          </a:gra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Black Death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724" name="Google Shape;724;p73"/>
          <p:cNvSpPr/>
          <p:nvPr/>
        </p:nvSpPr>
        <p:spPr>
          <a:xfrm>
            <a:off x="3589053" y="3196573"/>
            <a:ext cx="196590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Venus has a beautiful name and is the second planet from the Sun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5" name="Google Shape;725;p73"/>
          <p:cNvSpPr/>
          <p:nvPr/>
        </p:nvSpPr>
        <p:spPr>
          <a:xfrm>
            <a:off x="708407" y="3196576"/>
            <a:ext cx="196260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Mercury is the closest planet to the Sun and the smallest of them all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6" name="Google Shape;726;p73"/>
          <p:cNvSpPr/>
          <p:nvPr/>
        </p:nvSpPr>
        <p:spPr>
          <a:xfrm>
            <a:off x="6466750" y="3196550"/>
            <a:ext cx="1964100" cy="11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Despite being red, Mars is actually a cold place. It’s full of iron oxide dust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27" name="Google Shape;727;p73"/>
          <p:cNvCxnSpPr>
            <a:stCxn id="723" idx="2"/>
            <a:endCxn id="728" idx="0"/>
          </p:cNvCxnSpPr>
          <p:nvPr/>
        </p:nvCxnSpPr>
        <p:spPr>
          <a:xfrm rot="5400000">
            <a:off x="2845050" y="711175"/>
            <a:ext cx="571500" cy="28824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9" name="Google Shape;729;p73"/>
          <p:cNvCxnSpPr>
            <a:stCxn id="723" idx="2"/>
            <a:endCxn id="730" idx="0"/>
          </p:cNvCxnSpPr>
          <p:nvPr/>
        </p:nvCxnSpPr>
        <p:spPr>
          <a:xfrm rot="5400000">
            <a:off x="4285650" y="2151775"/>
            <a:ext cx="571500" cy="12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1" name="Google Shape;731;p73"/>
          <p:cNvCxnSpPr>
            <a:stCxn id="723" idx="2"/>
            <a:endCxn id="732" idx="0"/>
          </p:cNvCxnSpPr>
          <p:nvPr/>
        </p:nvCxnSpPr>
        <p:spPr>
          <a:xfrm rot="-5400000" flipH="1">
            <a:off x="5723700" y="714925"/>
            <a:ext cx="571500" cy="2874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8" name="Google Shape;728;p73"/>
          <p:cNvSpPr txBox="1"/>
          <p:nvPr/>
        </p:nvSpPr>
        <p:spPr>
          <a:xfrm>
            <a:off x="710395" y="2438150"/>
            <a:ext cx="1958400" cy="60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Mercury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3587938" y="2438150"/>
            <a:ext cx="1965900" cy="60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Venus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732" name="Google Shape;732;p73"/>
          <p:cNvSpPr txBox="1"/>
          <p:nvPr/>
        </p:nvSpPr>
        <p:spPr>
          <a:xfrm>
            <a:off x="6464750" y="2438125"/>
            <a:ext cx="1964100" cy="603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Mars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remedies for the Black Death</a:t>
            </a:r>
            <a:endParaRPr/>
          </a:p>
        </p:txBody>
      </p:sp>
      <p:graphicFrame>
        <p:nvGraphicFramePr>
          <p:cNvPr id="738" name="Google Shape;738;p74"/>
          <p:cNvGraphicFramePr/>
          <p:nvPr/>
        </p:nvGraphicFramePr>
        <p:xfrm>
          <a:off x="715200" y="1474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{4D7A009A-3F8C-4F84-8700-6069067AD273}</a:tableStyleId>
              </a:tblPr>
              <a:tblGrid>
                <a:gridCol w="197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Remedy 1</a:t>
                      </a:r>
                      <a:endParaRPr sz="240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Earth is the third planet from the Sun and the only one that harbors life in the Solar System. We all live on it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Remedy 2</a:t>
                      </a:r>
                      <a:endParaRPr sz="240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Despite being red, Mars is actually a cold place. It's full of iron oxide dust, which gives the planet its reddish cast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Remedy 3</a:t>
                      </a:r>
                      <a:endParaRPr sz="240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Jupiter is a gas giant and the biggest planet in the Solar System. It's the fourth-brightest object in the night sky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accent1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Remedy 4</a:t>
                      </a:r>
                      <a:endParaRPr sz="2400">
                        <a:solidFill>
                          <a:schemeClr val="accent1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Neptune is the farthest planet from the Sun. It's also the fourth-largest planet by diameter in the Solar System</a:t>
                      </a:r>
                      <a:endParaRPr sz="16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Elimination of Black Death</a:t>
            </a:r>
            <a:endParaRPr/>
          </a:p>
        </p:txBody>
      </p:sp>
      <p:sp>
        <p:nvSpPr>
          <p:cNvPr id="744" name="Google Shape;744;p75"/>
          <p:cNvSpPr txBox="1"/>
          <p:nvPr/>
        </p:nvSpPr>
        <p:spPr>
          <a:xfrm>
            <a:off x="712650" y="4254325"/>
            <a:ext cx="771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5" name="Google Shape;745;p75"/>
          <p:cNvSpPr txBox="1"/>
          <p:nvPr/>
        </p:nvSpPr>
        <p:spPr>
          <a:xfrm>
            <a:off x="720000" y="1773325"/>
            <a:ext cx="29490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Deaths in millions</a:t>
            </a:r>
            <a:endParaRPr sz="240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746" name="Google Shape;746;p75"/>
          <p:cNvSpPr txBox="1"/>
          <p:nvPr/>
        </p:nvSpPr>
        <p:spPr>
          <a:xfrm>
            <a:off x="720000" y="2263302"/>
            <a:ext cx="2949000" cy="14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Saturn is a gas giant and has several rings. It's composed mostly of hydrogen and helium. It was named after the Roman god of wealth and agriculture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47" name="Google Shape;747;p75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900" y="1170125"/>
            <a:ext cx="4741455" cy="29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Preventive methods</a:t>
            </a:r>
            <a:endParaRPr/>
          </a:p>
        </p:txBody>
      </p:sp>
      <p:sp>
        <p:nvSpPr>
          <p:cNvPr id="753" name="Google Shape;753;p76"/>
          <p:cNvSpPr txBox="1"/>
          <p:nvPr/>
        </p:nvSpPr>
        <p:spPr>
          <a:xfrm>
            <a:off x="2690837" y="1536000"/>
            <a:ext cx="17007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Mercury is quite a small planet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4" name="Google Shape;754;p76"/>
          <p:cNvSpPr txBox="1"/>
          <p:nvPr/>
        </p:nvSpPr>
        <p:spPr>
          <a:xfrm>
            <a:off x="2690826" y="2508575"/>
            <a:ext cx="16971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Venus has a beautiful name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5" name="Google Shape;755;p76"/>
          <p:cNvSpPr txBox="1"/>
          <p:nvPr/>
        </p:nvSpPr>
        <p:spPr>
          <a:xfrm>
            <a:off x="2690826" y="3481150"/>
            <a:ext cx="16971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Mars is full of iron oxide dust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6" name="Google Shape;756;p76"/>
          <p:cNvSpPr txBox="1"/>
          <p:nvPr/>
        </p:nvSpPr>
        <p:spPr>
          <a:xfrm>
            <a:off x="6453062" y="1536000"/>
            <a:ext cx="1702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Earth is the planet with life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7" name="Google Shape;757;p76"/>
          <p:cNvSpPr txBox="1"/>
          <p:nvPr/>
        </p:nvSpPr>
        <p:spPr>
          <a:xfrm>
            <a:off x="6453062" y="2508575"/>
            <a:ext cx="1702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Pluto is now a dwarf planet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8" name="Google Shape;758;p76"/>
          <p:cNvSpPr txBox="1"/>
          <p:nvPr/>
        </p:nvSpPr>
        <p:spPr>
          <a:xfrm>
            <a:off x="6453062" y="3481150"/>
            <a:ext cx="1702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Neptune is far away from us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59" name="Google Shape;759;p76"/>
          <p:cNvCxnSpPr>
            <a:stCxn id="760" idx="2"/>
            <a:endCxn id="761" idx="0"/>
          </p:cNvCxnSpPr>
          <p:nvPr/>
        </p:nvCxnSpPr>
        <p:spPr>
          <a:xfrm>
            <a:off x="1839081" y="1994250"/>
            <a:ext cx="0" cy="60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76"/>
          <p:cNvCxnSpPr>
            <a:stCxn id="761" idx="2"/>
            <a:endCxn id="763" idx="0"/>
          </p:cNvCxnSpPr>
          <p:nvPr/>
        </p:nvCxnSpPr>
        <p:spPr>
          <a:xfrm>
            <a:off x="1839081" y="2966825"/>
            <a:ext cx="0" cy="60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76"/>
          <p:cNvCxnSpPr>
            <a:stCxn id="765" idx="0"/>
            <a:endCxn id="766" idx="2"/>
          </p:cNvCxnSpPr>
          <p:nvPr/>
        </p:nvCxnSpPr>
        <p:spPr>
          <a:xfrm rot="10800000">
            <a:off x="5599091" y="2966766"/>
            <a:ext cx="0" cy="597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76"/>
          <p:cNvCxnSpPr>
            <a:stCxn id="766" idx="0"/>
            <a:endCxn id="768" idx="2"/>
          </p:cNvCxnSpPr>
          <p:nvPr/>
        </p:nvCxnSpPr>
        <p:spPr>
          <a:xfrm rot="10800000">
            <a:off x="5599091" y="1994225"/>
            <a:ext cx="0" cy="60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76"/>
          <p:cNvCxnSpPr>
            <a:stCxn id="763" idx="2"/>
            <a:endCxn id="765" idx="2"/>
          </p:cNvCxnSpPr>
          <p:nvPr/>
        </p:nvCxnSpPr>
        <p:spPr>
          <a:xfrm rot="-5400000">
            <a:off x="3717081" y="2057502"/>
            <a:ext cx="3900" cy="3759900"/>
          </a:xfrm>
          <a:prstGeom prst="bentConnector3">
            <a:avLst>
              <a:gd name="adj1" fmla="val -1187879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76"/>
          <p:cNvSpPr txBox="1">
            <a:spLocks noGrp="1"/>
          </p:cNvSpPr>
          <p:nvPr>
            <p:ph type="subTitle" idx="4294967295"/>
          </p:nvPr>
        </p:nvSpPr>
        <p:spPr>
          <a:xfrm flipH="1">
            <a:off x="988731" y="1622850"/>
            <a:ext cx="1700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Mercury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761" name="Google Shape;761;p76"/>
          <p:cNvSpPr txBox="1">
            <a:spLocks noGrp="1"/>
          </p:cNvSpPr>
          <p:nvPr>
            <p:ph type="subTitle" idx="4294967295"/>
          </p:nvPr>
        </p:nvSpPr>
        <p:spPr>
          <a:xfrm flipH="1">
            <a:off x="988731" y="2595425"/>
            <a:ext cx="1700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Venus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763" name="Google Shape;763;p76"/>
          <p:cNvSpPr txBox="1">
            <a:spLocks noGrp="1"/>
          </p:cNvSpPr>
          <p:nvPr>
            <p:ph type="subTitle" idx="4294967295"/>
          </p:nvPr>
        </p:nvSpPr>
        <p:spPr>
          <a:xfrm flipH="1">
            <a:off x="988731" y="3568002"/>
            <a:ext cx="1700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Mars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765" name="Google Shape;765;p76"/>
          <p:cNvSpPr txBox="1">
            <a:spLocks noGrp="1"/>
          </p:cNvSpPr>
          <p:nvPr>
            <p:ph type="subTitle" idx="4294967295"/>
          </p:nvPr>
        </p:nvSpPr>
        <p:spPr>
          <a:xfrm flipH="1">
            <a:off x="4748741" y="3564066"/>
            <a:ext cx="1700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Neptune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766" name="Google Shape;766;p76"/>
          <p:cNvSpPr txBox="1">
            <a:spLocks noGrp="1"/>
          </p:cNvSpPr>
          <p:nvPr>
            <p:ph type="subTitle" idx="4294967295"/>
          </p:nvPr>
        </p:nvSpPr>
        <p:spPr>
          <a:xfrm flipH="1">
            <a:off x="4748741" y="2595425"/>
            <a:ext cx="1700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Pluto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768" name="Google Shape;768;p76"/>
          <p:cNvSpPr txBox="1">
            <a:spLocks noGrp="1"/>
          </p:cNvSpPr>
          <p:nvPr>
            <p:ph type="subTitle" idx="4294967295"/>
          </p:nvPr>
        </p:nvSpPr>
        <p:spPr>
          <a:xfrm flipH="1">
            <a:off x="4748741" y="1622850"/>
            <a:ext cx="1700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Earth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775" name="Google Shape;775;p77"/>
          <p:cNvSpPr txBox="1">
            <a:spLocks noGrp="1"/>
          </p:cNvSpPr>
          <p:nvPr>
            <p:ph type="subTitle" idx="1"/>
          </p:nvPr>
        </p:nvSpPr>
        <p:spPr>
          <a:xfrm>
            <a:off x="3272736" y="1679499"/>
            <a:ext cx="3989700" cy="3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776" name="Google Shape;776;p77"/>
          <p:cNvSpPr txBox="1">
            <a:spLocks noGrp="1"/>
          </p:cNvSpPr>
          <p:nvPr>
            <p:ph type="subTitle" idx="2"/>
          </p:nvPr>
        </p:nvSpPr>
        <p:spPr>
          <a:xfrm>
            <a:off x="3272739" y="2896832"/>
            <a:ext cx="3989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777" name="Google Shape;777;p77"/>
          <p:cNvSpPr txBox="1">
            <a:spLocks noGrp="1"/>
          </p:cNvSpPr>
          <p:nvPr>
            <p:ph type="subTitle" idx="3"/>
          </p:nvPr>
        </p:nvSpPr>
        <p:spPr>
          <a:xfrm>
            <a:off x="3272744" y="4114151"/>
            <a:ext cx="39897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778" name="Google Shape;778;p77"/>
          <p:cNvSpPr txBox="1">
            <a:spLocks noGrp="1"/>
          </p:cNvSpPr>
          <p:nvPr>
            <p:ph type="subTitle" idx="4"/>
          </p:nvPr>
        </p:nvSpPr>
        <p:spPr>
          <a:xfrm>
            <a:off x="3272725" y="1224925"/>
            <a:ext cx="39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779" name="Google Shape;779;p77"/>
          <p:cNvSpPr txBox="1">
            <a:spLocks noGrp="1"/>
          </p:cNvSpPr>
          <p:nvPr>
            <p:ph type="subTitle" idx="5"/>
          </p:nvPr>
        </p:nvSpPr>
        <p:spPr>
          <a:xfrm>
            <a:off x="3272745" y="2442257"/>
            <a:ext cx="39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Samantha Jones</a:t>
            </a:r>
            <a:endParaRPr/>
          </a:p>
        </p:txBody>
      </p:sp>
      <p:sp>
        <p:nvSpPr>
          <p:cNvPr id="780" name="Google Shape;780;p77"/>
          <p:cNvSpPr txBox="1">
            <a:spLocks noGrp="1"/>
          </p:cNvSpPr>
          <p:nvPr>
            <p:ph type="subTitle" idx="6"/>
          </p:nvPr>
        </p:nvSpPr>
        <p:spPr>
          <a:xfrm>
            <a:off x="3272745" y="3659576"/>
            <a:ext cx="3989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Timmy Jimmy</a:t>
            </a:r>
            <a:endParaRPr/>
          </a:p>
        </p:txBody>
      </p:sp>
      <p:pic>
        <p:nvPicPr>
          <p:cNvPr id="781" name="Google Shape;781;p7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630" b="28543"/>
          <a:stretch/>
        </p:blipFill>
        <p:spPr>
          <a:xfrm flipH="1">
            <a:off x="1881961" y="1082899"/>
            <a:ext cx="1201551" cy="107851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2" name="Google Shape;782;p7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851" r="12859"/>
          <a:stretch/>
        </p:blipFill>
        <p:spPr>
          <a:xfrm flipH="1">
            <a:off x="1881562" y="2304180"/>
            <a:ext cx="1201951" cy="107834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3" name="Google Shape;783;p7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15842" b="24305"/>
          <a:stretch/>
        </p:blipFill>
        <p:spPr>
          <a:xfrm flipH="1">
            <a:off x="1881579" y="3525487"/>
            <a:ext cx="1201933" cy="107851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8"/>
          <p:cNvSpPr txBox="1">
            <a:spLocks noGrp="1"/>
          </p:cNvSpPr>
          <p:nvPr>
            <p:ph type="title"/>
          </p:nvPr>
        </p:nvSpPr>
        <p:spPr>
          <a:xfrm>
            <a:off x="3069150" y="1034250"/>
            <a:ext cx="300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789" name="Google Shape;789;p78"/>
          <p:cNvSpPr txBox="1">
            <a:spLocks noGrp="1"/>
          </p:cNvSpPr>
          <p:nvPr>
            <p:ph type="subTitle" idx="1"/>
          </p:nvPr>
        </p:nvSpPr>
        <p:spPr>
          <a:xfrm>
            <a:off x="3069150" y="1606950"/>
            <a:ext cx="3005700" cy="26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Mercury, and its atmosphere is extremely poisonous. It’s the second-brightest natural object in the night sky after the Moon</a:t>
            </a:r>
            <a:endParaRPr/>
          </a:p>
        </p:txBody>
      </p:sp>
      <p:cxnSp>
        <p:nvCxnSpPr>
          <p:cNvPr id="790" name="Google Shape;790;p78"/>
          <p:cNvCxnSpPr>
            <a:stCxn id="788" idx="1"/>
          </p:cNvCxnSpPr>
          <p:nvPr/>
        </p:nvCxnSpPr>
        <p:spPr>
          <a:xfrm rot="10800000">
            <a:off x="-24750" y="1320600"/>
            <a:ext cx="309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9"/>
          <p:cNvSpPr txBox="1">
            <a:spLocks noGrp="1"/>
          </p:cNvSpPr>
          <p:nvPr>
            <p:ph type="title"/>
          </p:nvPr>
        </p:nvSpPr>
        <p:spPr>
          <a:xfrm>
            <a:off x="1094225" y="539500"/>
            <a:ext cx="5137200" cy="14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96" name="Google Shape;796;p79"/>
          <p:cNvSpPr txBox="1">
            <a:spLocks noGrp="1"/>
          </p:cNvSpPr>
          <p:nvPr>
            <p:ph type="subTitle" idx="1"/>
          </p:nvPr>
        </p:nvSpPr>
        <p:spPr>
          <a:xfrm>
            <a:off x="1094225" y="2035900"/>
            <a:ext cx="51372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Medium"/>
                <a:ea typeface="Barlow Medium"/>
                <a:cs typeface="Barlow Medium"/>
                <a:sym typeface="Barlow Medium"/>
              </a:rPr>
              <a:t>Do you have any questions?</a:t>
            </a:r>
            <a:endParaRPr sz="200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| +34 654 321 432 | yourwebsite.com</a:t>
            </a:r>
            <a:endParaRPr/>
          </a:p>
        </p:txBody>
      </p:sp>
      <p:sp>
        <p:nvSpPr>
          <p:cNvPr id="797" name="Google Shape;797;p79"/>
          <p:cNvSpPr txBox="1"/>
          <p:nvPr/>
        </p:nvSpPr>
        <p:spPr>
          <a:xfrm>
            <a:off x="1094225" y="40469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98" name="Google Shape;798;p79"/>
          <p:cNvGrpSpPr/>
          <p:nvPr/>
        </p:nvGrpSpPr>
        <p:grpSpPr>
          <a:xfrm>
            <a:off x="1195262" y="2943042"/>
            <a:ext cx="438494" cy="438511"/>
            <a:chOff x="266768" y="1721375"/>
            <a:chExt cx="397907" cy="397887"/>
          </a:xfrm>
        </p:grpSpPr>
        <p:sp>
          <p:nvSpPr>
            <p:cNvPr id="799" name="Google Shape;799;p7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79"/>
          <p:cNvGrpSpPr/>
          <p:nvPr/>
        </p:nvGrpSpPr>
        <p:grpSpPr>
          <a:xfrm>
            <a:off x="2476175" y="2943042"/>
            <a:ext cx="438471" cy="438511"/>
            <a:chOff x="1379798" y="1723250"/>
            <a:chExt cx="397887" cy="397887"/>
          </a:xfrm>
        </p:grpSpPr>
        <p:sp>
          <p:nvSpPr>
            <p:cNvPr id="802" name="Google Shape;802;p7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79"/>
          <p:cNvGrpSpPr/>
          <p:nvPr/>
        </p:nvGrpSpPr>
        <p:grpSpPr>
          <a:xfrm>
            <a:off x="1835741" y="2943042"/>
            <a:ext cx="438448" cy="438511"/>
            <a:chOff x="864491" y="1723250"/>
            <a:chExt cx="397866" cy="397887"/>
          </a:xfrm>
        </p:grpSpPr>
        <p:sp>
          <p:nvSpPr>
            <p:cNvPr id="807" name="Google Shape;807;p7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79"/>
          <p:cNvGrpSpPr/>
          <p:nvPr/>
        </p:nvGrpSpPr>
        <p:grpSpPr>
          <a:xfrm>
            <a:off x="3116632" y="2942241"/>
            <a:ext cx="439746" cy="439746"/>
            <a:chOff x="1190625" y="238125"/>
            <a:chExt cx="5235075" cy="5235075"/>
          </a:xfrm>
        </p:grpSpPr>
        <p:sp>
          <p:nvSpPr>
            <p:cNvPr id="811" name="Google Shape;811;p79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9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13" name="Google Shape;813;p79"/>
          <p:cNvCxnSpPr>
            <a:stCxn id="795" idx="3"/>
          </p:cNvCxnSpPr>
          <p:nvPr/>
        </p:nvCxnSpPr>
        <p:spPr>
          <a:xfrm>
            <a:off x="6231425" y="1287700"/>
            <a:ext cx="29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  <p:grpSp>
        <p:nvGrpSpPr>
          <p:cNvPr id="819" name="Google Shape;819;p80"/>
          <p:cNvGrpSpPr/>
          <p:nvPr/>
        </p:nvGrpSpPr>
        <p:grpSpPr>
          <a:xfrm>
            <a:off x="8036717" y="4230921"/>
            <a:ext cx="374909" cy="310707"/>
            <a:chOff x="7029525" y="3832600"/>
            <a:chExt cx="352325" cy="288225"/>
          </a:xfrm>
        </p:grpSpPr>
        <p:sp>
          <p:nvSpPr>
            <p:cNvPr id="820" name="Google Shape;820;p80"/>
            <p:cNvSpPr/>
            <p:nvPr/>
          </p:nvSpPr>
          <p:spPr>
            <a:xfrm>
              <a:off x="7101025" y="3894625"/>
              <a:ext cx="154100" cy="41475"/>
            </a:xfrm>
            <a:custGeom>
              <a:avLst/>
              <a:gdLst/>
              <a:ahLst/>
              <a:cxnLst/>
              <a:rect l="l" t="t" r="r" b="b"/>
              <a:pathLst>
                <a:path w="6164" h="1659" extrusionOk="0">
                  <a:moveTo>
                    <a:pt x="1" y="0"/>
                  </a:moveTo>
                  <a:lnTo>
                    <a:pt x="1" y="1658"/>
                  </a:lnTo>
                  <a:lnTo>
                    <a:pt x="6163" y="1658"/>
                  </a:lnTo>
                  <a:lnTo>
                    <a:pt x="6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80"/>
            <p:cNvSpPr/>
            <p:nvPr/>
          </p:nvSpPr>
          <p:spPr>
            <a:xfrm>
              <a:off x="7029525" y="3884300"/>
              <a:ext cx="50900" cy="62100"/>
            </a:xfrm>
            <a:custGeom>
              <a:avLst/>
              <a:gdLst/>
              <a:ahLst/>
              <a:cxnLst/>
              <a:rect l="l" t="t" r="r" b="b"/>
              <a:pathLst>
                <a:path w="2036" h="2484" extrusionOk="0">
                  <a:moveTo>
                    <a:pt x="413" y="1"/>
                  </a:moveTo>
                  <a:cubicBezTo>
                    <a:pt x="185" y="1"/>
                    <a:pt x="1" y="186"/>
                    <a:pt x="1" y="413"/>
                  </a:cubicBezTo>
                  <a:lnTo>
                    <a:pt x="1" y="2073"/>
                  </a:lnTo>
                  <a:cubicBezTo>
                    <a:pt x="1" y="2300"/>
                    <a:pt x="185" y="2484"/>
                    <a:pt x="413" y="2484"/>
                  </a:cubicBezTo>
                  <a:cubicBezTo>
                    <a:pt x="641" y="2484"/>
                    <a:pt x="826" y="2300"/>
                    <a:pt x="826" y="2073"/>
                  </a:cubicBezTo>
                  <a:lnTo>
                    <a:pt x="2035" y="2073"/>
                  </a:lnTo>
                  <a:lnTo>
                    <a:pt x="2035" y="413"/>
                  </a:lnTo>
                  <a:lnTo>
                    <a:pt x="826" y="413"/>
                  </a:lnTo>
                  <a:cubicBezTo>
                    <a:pt x="826" y="186"/>
                    <a:pt x="641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80"/>
            <p:cNvSpPr/>
            <p:nvPr/>
          </p:nvSpPr>
          <p:spPr>
            <a:xfrm>
              <a:off x="7275725" y="3832600"/>
              <a:ext cx="106125" cy="165750"/>
            </a:xfrm>
            <a:custGeom>
              <a:avLst/>
              <a:gdLst/>
              <a:ahLst/>
              <a:cxnLst/>
              <a:rect l="l" t="t" r="r" b="b"/>
              <a:pathLst>
                <a:path w="4245" h="6630" extrusionOk="0">
                  <a:moveTo>
                    <a:pt x="3828" y="1"/>
                  </a:moveTo>
                  <a:cubicBezTo>
                    <a:pt x="3599" y="1"/>
                    <a:pt x="3413" y="185"/>
                    <a:pt x="3413" y="414"/>
                  </a:cubicBezTo>
                  <a:lnTo>
                    <a:pt x="3413" y="952"/>
                  </a:lnTo>
                  <a:cubicBezTo>
                    <a:pt x="2556" y="1925"/>
                    <a:pt x="1320" y="2481"/>
                    <a:pt x="23" y="2481"/>
                  </a:cubicBezTo>
                  <a:cubicBezTo>
                    <a:pt x="21" y="2481"/>
                    <a:pt x="20" y="2481"/>
                    <a:pt x="18" y="2481"/>
                  </a:cubicBezTo>
                  <a:lnTo>
                    <a:pt x="1" y="2481"/>
                  </a:lnTo>
                  <a:lnTo>
                    <a:pt x="1" y="4141"/>
                  </a:lnTo>
                  <a:lnTo>
                    <a:pt x="18" y="4141"/>
                  </a:lnTo>
                  <a:cubicBezTo>
                    <a:pt x="20" y="4141"/>
                    <a:pt x="21" y="4141"/>
                    <a:pt x="23" y="4141"/>
                  </a:cubicBezTo>
                  <a:cubicBezTo>
                    <a:pt x="1320" y="4141"/>
                    <a:pt x="2556" y="4696"/>
                    <a:pt x="3413" y="5670"/>
                  </a:cubicBezTo>
                  <a:lnTo>
                    <a:pt x="3413" y="6208"/>
                  </a:lnTo>
                  <a:cubicBezTo>
                    <a:pt x="3409" y="6440"/>
                    <a:pt x="3596" y="6630"/>
                    <a:pt x="3826" y="6630"/>
                  </a:cubicBezTo>
                  <a:cubicBezTo>
                    <a:pt x="4058" y="6630"/>
                    <a:pt x="4245" y="6440"/>
                    <a:pt x="4240" y="6208"/>
                  </a:cubicBezTo>
                  <a:lnTo>
                    <a:pt x="4240" y="414"/>
                  </a:lnTo>
                  <a:cubicBezTo>
                    <a:pt x="4240" y="185"/>
                    <a:pt x="4055" y="1"/>
                    <a:pt x="3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80"/>
            <p:cNvSpPr/>
            <p:nvPr/>
          </p:nvSpPr>
          <p:spPr>
            <a:xfrm>
              <a:off x="7156925" y="4009075"/>
              <a:ext cx="42250" cy="40275"/>
            </a:xfrm>
            <a:custGeom>
              <a:avLst/>
              <a:gdLst/>
              <a:ahLst/>
              <a:cxnLst/>
              <a:rect l="l" t="t" r="r" b="b"/>
              <a:pathLst>
                <a:path w="1690" h="1611" extrusionOk="0">
                  <a:moveTo>
                    <a:pt x="846" y="1"/>
                  </a:moveTo>
                  <a:lnTo>
                    <a:pt x="401" y="412"/>
                  </a:lnTo>
                  <a:cubicBezTo>
                    <a:pt x="325" y="483"/>
                    <a:pt x="224" y="522"/>
                    <a:pt x="122" y="522"/>
                  </a:cubicBezTo>
                  <a:cubicBezTo>
                    <a:pt x="81" y="522"/>
                    <a:pt x="40" y="516"/>
                    <a:pt x="0" y="503"/>
                  </a:cubicBezTo>
                  <a:lnTo>
                    <a:pt x="0" y="503"/>
                  </a:lnTo>
                  <a:lnTo>
                    <a:pt x="278" y="1611"/>
                  </a:lnTo>
                  <a:lnTo>
                    <a:pt x="1412" y="1611"/>
                  </a:lnTo>
                  <a:lnTo>
                    <a:pt x="1690" y="503"/>
                  </a:lnTo>
                  <a:lnTo>
                    <a:pt x="1690" y="503"/>
                  </a:lnTo>
                  <a:cubicBezTo>
                    <a:pt x="1650" y="516"/>
                    <a:pt x="1609" y="522"/>
                    <a:pt x="1569" y="522"/>
                  </a:cubicBezTo>
                  <a:cubicBezTo>
                    <a:pt x="1467" y="522"/>
                    <a:pt x="1367" y="483"/>
                    <a:pt x="1289" y="412"/>
                  </a:cubicBezTo>
                  <a:lnTo>
                    <a:pt x="8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80"/>
            <p:cNvSpPr/>
            <p:nvPr/>
          </p:nvSpPr>
          <p:spPr>
            <a:xfrm>
              <a:off x="7100675" y="3956725"/>
              <a:ext cx="154800" cy="164100"/>
            </a:xfrm>
            <a:custGeom>
              <a:avLst/>
              <a:gdLst/>
              <a:ahLst/>
              <a:cxnLst/>
              <a:rect l="l" t="t" r="r" b="b"/>
              <a:pathLst>
                <a:path w="6192" h="6564" extrusionOk="0">
                  <a:moveTo>
                    <a:pt x="3095" y="1120"/>
                  </a:moveTo>
                  <a:cubicBezTo>
                    <a:pt x="3196" y="1120"/>
                    <a:pt x="3297" y="1156"/>
                    <a:pt x="3377" y="1230"/>
                  </a:cubicBezTo>
                  <a:lnTo>
                    <a:pt x="3911" y="1726"/>
                  </a:lnTo>
                  <a:lnTo>
                    <a:pt x="4386" y="1542"/>
                  </a:lnTo>
                  <a:cubicBezTo>
                    <a:pt x="4436" y="1522"/>
                    <a:pt x="4487" y="1513"/>
                    <a:pt x="4536" y="1513"/>
                  </a:cubicBezTo>
                  <a:cubicBezTo>
                    <a:pt x="4790" y="1513"/>
                    <a:pt x="5003" y="1756"/>
                    <a:pt x="4935" y="2028"/>
                  </a:cubicBezTo>
                  <a:lnTo>
                    <a:pt x="4385" y="4217"/>
                  </a:lnTo>
                  <a:cubicBezTo>
                    <a:pt x="4338" y="4401"/>
                    <a:pt x="4173" y="4530"/>
                    <a:pt x="3983" y="4530"/>
                  </a:cubicBezTo>
                  <a:lnTo>
                    <a:pt x="2207" y="4530"/>
                  </a:lnTo>
                  <a:cubicBezTo>
                    <a:pt x="2017" y="4530"/>
                    <a:pt x="1853" y="4401"/>
                    <a:pt x="1807" y="4217"/>
                  </a:cubicBezTo>
                  <a:lnTo>
                    <a:pt x="1257" y="2028"/>
                  </a:lnTo>
                  <a:cubicBezTo>
                    <a:pt x="1188" y="1756"/>
                    <a:pt x="1401" y="1513"/>
                    <a:pt x="1656" y="1513"/>
                  </a:cubicBezTo>
                  <a:cubicBezTo>
                    <a:pt x="1705" y="1513"/>
                    <a:pt x="1755" y="1522"/>
                    <a:pt x="1806" y="1542"/>
                  </a:cubicBezTo>
                  <a:lnTo>
                    <a:pt x="2281" y="1726"/>
                  </a:lnTo>
                  <a:lnTo>
                    <a:pt x="2815" y="1230"/>
                  </a:lnTo>
                  <a:cubicBezTo>
                    <a:pt x="2894" y="1156"/>
                    <a:pt x="2994" y="1120"/>
                    <a:pt x="3095" y="1120"/>
                  </a:cubicBezTo>
                  <a:close/>
                  <a:moveTo>
                    <a:pt x="0" y="1"/>
                  </a:moveTo>
                  <a:lnTo>
                    <a:pt x="0" y="4608"/>
                  </a:lnTo>
                  <a:cubicBezTo>
                    <a:pt x="0" y="4756"/>
                    <a:pt x="78" y="4892"/>
                    <a:pt x="207" y="4966"/>
                  </a:cubicBezTo>
                  <a:lnTo>
                    <a:pt x="2890" y="6510"/>
                  </a:lnTo>
                  <a:cubicBezTo>
                    <a:pt x="2954" y="6546"/>
                    <a:pt x="3025" y="6564"/>
                    <a:pt x="3096" y="6564"/>
                  </a:cubicBezTo>
                  <a:cubicBezTo>
                    <a:pt x="3167" y="6564"/>
                    <a:pt x="3238" y="6546"/>
                    <a:pt x="3301" y="6510"/>
                  </a:cubicBezTo>
                  <a:lnTo>
                    <a:pt x="5985" y="4966"/>
                  </a:lnTo>
                  <a:cubicBezTo>
                    <a:pt x="6112" y="4892"/>
                    <a:pt x="6192" y="4756"/>
                    <a:pt x="6192" y="4608"/>
                  </a:cubicBezTo>
                  <a:lnTo>
                    <a:pt x="61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80"/>
          <p:cNvGrpSpPr/>
          <p:nvPr/>
        </p:nvGrpSpPr>
        <p:grpSpPr>
          <a:xfrm>
            <a:off x="7233183" y="4196471"/>
            <a:ext cx="350296" cy="374908"/>
            <a:chOff x="6284225" y="3800600"/>
            <a:chExt cx="324950" cy="352225"/>
          </a:xfrm>
        </p:grpSpPr>
        <p:sp>
          <p:nvSpPr>
            <p:cNvPr id="826" name="Google Shape;826;p80"/>
            <p:cNvSpPr/>
            <p:nvPr/>
          </p:nvSpPr>
          <p:spPr>
            <a:xfrm>
              <a:off x="6546950" y="3800600"/>
              <a:ext cx="49150" cy="146675"/>
            </a:xfrm>
            <a:custGeom>
              <a:avLst/>
              <a:gdLst/>
              <a:ahLst/>
              <a:cxnLst/>
              <a:rect l="l" t="t" r="r" b="b"/>
              <a:pathLst>
                <a:path w="1966" h="5867" extrusionOk="0">
                  <a:moveTo>
                    <a:pt x="984" y="0"/>
                  </a:moveTo>
                  <a:cubicBezTo>
                    <a:pt x="933" y="0"/>
                    <a:pt x="882" y="23"/>
                    <a:pt x="849" y="69"/>
                  </a:cubicBezTo>
                  <a:cubicBezTo>
                    <a:pt x="581" y="442"/>
                    <a:pt x="1" y="1314"/>
                    <a:pt x="1" y="1902"/>
                  </a:cubicBezTo>
                  <a:cubicBezTo>
                    <a:pt x="1" y="2458"/>
                    <a:pt x="234" y="2772"/>
                    <a:pt x="571" y="2901"/>
                  </a:cubicBezTo>
                  <a:lnTo>
                    <a:pt x="571" y="4313"/>
                  </a:lnTo>
                  <a:cubicBezTo>
                    <a:pt x="342" y="4313"/>
                    <a:pt x="158" y="4497"/>
                    <a:pt x="158" y="4726"/>
                  </a:cubicBezTo>
                  <a:lnTo>
                    <a:pt x="158" y="5867"/>
                  </a:lnTo>
                  <a:lnTo>
                    <a:pt x="1809" y="5867"/>
                  </a:lnTo>
                  <a:lnTo>
                    <a:pt x="1809" y="4726"/>
                  </a:lnTo>
                  <a:cubicBezTo>
                    <a:pt x="1809" y="4497"/>
                    <a:pt x="1624" y="4313"/>
                    <a:pt x="1397" y="4313"/>
                  </a:cubicBezTo>
                  <a:lnTo>
                    <a:pt x="1397" y="2903"/>
                  </a:lnTo>
                  <a:cubicBezTo>
                    <a:pt x="1732" y="2772"/>
                    <a:pt x="1966" y="2458"/>
                    <a:pt x="1966" y="1902"/>
                  </a:cubicBezTo>
                  <a:cubicBezTo>
                    <a:pt x="1966" y="1314"/>
                    <a:pt x="1386" y="442"/>
                    <a:pt x="1117" y="69"/>
                  </a:cubicBezTo>
                  <a:cubicBezTo>
                    <a:pt x="1084" y="23"/>
                    <a:pt x="1034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80"/>
            <p:cNvSpPr/>
            <p:nvPr/>
          </p:nvSpPr>
          <p:spPr>
            <a:xfrm>
              <a:off x="6422100" y="3800600"/>
              <a:ext cx="49150" cy="146675"/>
            </a:xfrm>
            <a:custGeom>
              <a:avLst/>
              <a:gdLst/>
              <a:ahLst/>
              <a:cxnLst/>
              <a:rect l="l" t="t" r="r" b="b"/>
              <a:pathLst>
                <a:path w="1966" h="5867" extrusionOk="0">
                  <a:moveTo>
                    <a:pt x="983" y="0"/>
                  </a:moveTo>
                  <a:cubicBezTo>
                    <a:pt x="933" y="0"/>
                    <a:pt x="882" y="23"/>
                    <a:pt x="849" y="69"/>
                  </a:cubicBezTo>
                  <a:cubicBezTo>
                    <a:pt x="580" y="442"/>
                    <a:pt x="1" y="1314"/>
                    <a:pt x="1" y="1902"/>
                  </a:cubicBezTo>
                  <a:cubicBezTo>
                    <a:pt x="1" y="2458"/>
                    <a:pt x="234" y="2772"/>
                    <a:pt x="570" y="2901"/>
                  </a:cubicBezTo>
                  <a:lnTo>
                    <a:pt x="570" y="4313"/>
                  </a:lnTo>
                  <a:lnTo>
                    <a:pt x="568" y="4313"/>
                  </a:lnTo>
                  <a:cubicBezTo>
                    <a:pt x="341" y="4313"/>
                    <a:pt x="155" y="4497"/>
                    <a:pt x="155" y="4726"/>
                  </a:cubicBezTo>
                  <a:lnTo>
                    <a:pt x="155" y="5867"/>
                  </a:lnTo>
                  <a:lnTo>
                    <a:pt x="1811" y="5867"/>
                  </a:lnTo>
                  <a:lnTo>
                    <a:pt x="1811" y="4726"/>
                  </a:lnTo>
                  <a:cubicBezTo>
                    <a:pt x="1811" y="4497"/>
                    <a:pt x="1625" y="4313"/>
                    <a:pt x="1398" y="4313"/>
                  </a:cubicBezTo>
                  <a:lnTo>
                    <a:pt x="1395" y="4313"/>
                  </a:lnTo>
                  <a:lnTo>
                    <a:pt x="1395" y="2901"/>
                  </a:lnTo>
                  <a:cubicBezTo>
                    <a:pt x="1731" y="2772"/>
                    <a:pt x="1965" y="2458"/>
                    <a:pt x="1965" y="1902"/>
                  </a:cubicBezTo>
                  <a:cubicBezTo>
                    <a:pt x="1965" y="1314"/>
                    <a:pt x="1386" y="442"/>
                    <a:pt x="1117" y="69"/>
                  </a:cubicBezTo>
                  <a:cubicBezTo>
                    <a:pt x="1084" y="23"/>
                    <a:pt x="1033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80"/>
            <p:cNvSpPr/>
            <p:nvPr/>
          </p:nvSpPr>
          <p:spPr>
            <a:xfrm>
              <a:off x="6297250" y="3800600"/>
              <a:ext cx="49150" cy="146675"/>
            </a:xfrm>
            <a:custGeom>
              <a:avLst/>
              <a:gdLst/>
              <a:ahLst/>
              <a:cxnLst/>
              <a:rect l="l" t="t" r="r" b="b"/>
              <a:pathLst>
                <a:path w="1966" h="5867" extrusionOk="0">
                  <a:moveTo>
                    <a:pt x="983" y="0"/>
                  </a:moveTo>
                  <a:cubicBezTo>
                    <a:pt x="933" y="0"/>
                    <a:pt x="882" y="23"/>
                    <a:pt x="849" y="69"/>
                  </a:cubicBezTo>
                  <a:cubicBezTo>
                    <a:pt x="581" y="442"/>
                    <a:pt x="0" y="1314"/>
                    <a:pt x="0" y="1902"/>
                  </a:cubicBezTo>
                  <a:cubicBezTo>
                    <a:pt x="0" y="2458"/>
                    <a:pt x="235" y="2772"/>
                    <a:pt x="571" y="2901"/>
                  </a:cubicBezTo>
                  <a:lnTo>
                    <a:pt x="571" y="4313"/>
                  </a:lnTo>
                  <a:cubicBezTo>
                    <a:pt x="342" y="4313"/>
                    <a:pt x="158" y="4497"/>
                    <a:pt x="158" y="4726"/>
                  </a:cubicBezTo>
                  <a:lnTo>
                    <a:pt x="158" y="5867"/>
                  </a:lnTo>
                  <a:lnTo>
                    <a:pt x="1809" y="5867"/>
                  </a:lnTo>
                  <a:lnTo>
                    <a:pt x="1809" y="4726"/>
                  </a:lnTo>
                  <a:cubicBezTo>
                    <a:pt x="1809" y="4497"/>
                    <a:pt x="1624" y="4313"/>
                    <a:pt x="1396" y="4313"/>
                  </a:cubicBezTo>
                  <a:lnTo>
                    <a:pt x="1396" y="2901"/>
                  </a:lnTo>
                  <a:cubicBezTo>
                    <a:pt x="1732" y="2772"/>
                    <a:pt x="1965" y="2458"/>
                    <a:pt x="1965" y="1902"/>
                  </a:cubicBezTo>
                  <a:cubicBezTo>
                    <a:pt x="1965" y="1314"/>
                    <a:pt x="1386" y="442"/>
                    <a:pt x="1117" y="69"/>
                  </a:cubicBezTo>
                  <a:cubicBezTo>
                    <a:pt x="1084" y="23"/>
                    <a:pt x="1033" y="0"/>
                    <a:pt x="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80"/>
            <p:cNvSpPr/>
            <p:nvPr/>
          </p:nvSpPr>
          <p:spPr>
            <a:xfrm>
              <a:off x="6284225" y="3967850"/>
              <a:ext cx="324950" cy="184975"/>
            </a:xfrm>
            <a:custGeom>
              <a:avLst/>
              <a:gdLst/>
              <a:ahLst/>
              <a:cxnLst/>
              <a:rect l="l" t="t" r="r" b="b"/>
              <a:pathLst>
                <a:path w="12998" h="7399" extrusionOk="0">
                  <a:moveTo>
                    <a:pt x="12593" y="1"/>
                  </a:moveTo>
                  <a:lnTo>
                    <a:pt x="12592" y="2"/>
                  </a:lnTo>
                  <a:lnTo>
                    <a:pt x="10392" y="2"/>
                  </a:lnTo>
                  <a:cubicBezTo>
                    <a:pt x="10390" y="2"/>
                    <a:pt x="10387" y="2"/>
                    <a:pt x="10384" y="2"/>
                  </a:cubicBezTo>
                  <a:cubicBezTo>
                    <a:pt x="10156" y="2"/>
                    <a:pt x="9971" y="186"/>
                    <a:pt x="9971" y="415"/>
                  </a:cubicBezTo>
                  <a:cubicBezTo>
                    <a:pt x="9971" y="644"/>
                    <a:pt x="10156" y="827"/>
                    <a:pt x="10384" y="827"/>
                  </a:cubicBezTo>
                  <a:cubicBezTo>
                    <a:pt x="10387" y="827"/>
                    <a:pt x="10390" y="827"/>
                    <a:pt x="10392" y="827"/>
                  </a:cubicBezTo>
                  <a:lnTo>
                    <a:pt x="10667" y="827"/>
                  </a:lnTo>
                  <a:lnTo>
                    <a:pt x="10667" y="1128"/>
                  </a:lnTo>
                  <a:cubicBezTo>
                    <a:pt x="10666" y="1641"/>
                    <a:pt x="10252" y="2055"/>
                    <a:pt x="9739" y="2057"/>
                  </a:cubicBezTo>
                  <a:lnTo>
                    <a:pt x="7326" y="2057"/>
                  </a:lnTo>
                  <a:lnTo>
                    <a:pt x="7326" y="827"/>
                  </a:lnTo>
                  <a:lnTo>
                    <a:pt x="7601" y="827"/>
                  </a:lnTo>
                  <a:cubicBezTo>
                    <a:pt x="7603" y="827"/>
                    <a:pt x="7606" y="827"/>
                    <a:pt x="7609" y="827"/>
                  </a:cubicBezTo>
                  <a:cubicBezTo>
                    <a:pt x="7837" y="827"/>
                    <a:pt x="8022" y="644"/>
                    <a:pt x="8022" y="415"/>
                  </a:cubicBezTo>
                  <a:cubicBezTo>
                    <a:pt x="8022" y="186"/>
                    <a:pt x="7837" y="2"/>
                    <a:pt x="7609" y="2"/>
                  </a:cubicBezTo>
                  <a:cubicBezTo>
                    <a:pt x="7606" y="2"/>
                    <a:pt x="7603" y="2"/>
                    <a:pt x="7601" y="2"/>
                  </a:cubicBezTo>
                  <a:lnTo>
                    <a:pt x="5397" y="2"/>
                  </a:lnTo>
                  <a:cubicBezTo>
                    <a:pt x="5171" y="6"/>
                    <a:pt x="4991" y="190"/>
                    <a:pt x="4991" y="415"/>
                  </a:cubicBezTo>
                  <a:cubicBezTo>
                    <a:pt x="4991" y="639"/>
                    <a:pt x="5171" y="823"/>
                    <a:pt x="5397" y="827"/>
                  </a:cubicBezTo>
                  <a:lnTo>
                    <a:pt x="5672" y="827"/>
                  </a:lnTo>
                  <a:lnTo>
                    <a:pt x="5672" y="2057"/>
                  </a:lnTo>
                  <a:lnTo>
                    <a:pt x="3258" y="2057"/>
                  </a:lnTo>
                  <a:cubicBezTo>
                    <a:pt x="2746" y="2055"/>
                    <a:pt x="2331" y="1641"/>
                    <a:pt x="2330" y="1128"/>
                  </a:cubicBezTo>
                  <a:lnTo>
                    <a:pt x="2330" y="827"/>
                  </a:lnTo>
                  <a:lnTo>
                    <a:pt x="2605" y="827"/>
                  </a:lnTo>
                  <a:cubicBezTo>
                    <a:pt x="2830" y="823"/>
                    <a:pt x="3011" y="639"/>
                    <a:pt x="3011" y="415"/>
                  </a:cubicBezTo>
                  <a:cubicBezTo>
                    <a:pt x="3011" y="190"/>
                    <a:pt x="2830" y="6"/>
                    <a:pt x="2605" y="2"/>
                  </a:cubicBezTo>
                  <a:lnTo>
                    <a:pt x="404" y="2"/>
                  </a:lnTo>
                  <a:cubicBezTo>
                    <a:pt x="180" y="6"/>
                    <a:pt x="0" y="190"/>
                    <a:pt x="0" y="415"/>
                  </a:cubicBezTo>
                  <a:cubicBezTo>
                    <a:pt x="0" y="639"/>
                    <a:pt x="180" y="823"/>
                    <a:pt x="404" y="827"/>
                  </a:cubicBezTo>
                  <a:lnTo>
                    <a:pt x="679" y="827"/>
                  </a:lnTo>
                  <a:lnTo>
                    <a:pt x="679" y="1128"/>
                  </a:lnTo>
                  <a:cubicBezTo>
                    <a:pt x="679" y="2550"/>
                    <a:pt x="1836" y="3707"/>
                    <a:pt x="3258" y="3707"/>
                  </a:cubicBezTo>
                  <a:lnTo>
                    <a:pt x="5672" y="3707"/>
                  </a:lnTo>
                  <a:lnTo>
                    <a:pt x="5672" y="5348"/>
                  </a:lnTo>
                  <a:lnTo>
                    <a:pt x="4716" y="5348"/>
                  </a:lnTo>
                  <a:cubicBezTo>
                    <a:pt x="4489" y="5348"/>
                    <a:pt x="4304" y="5532"/>
                    <a:pt x="4304" y="5761"/>
                  </a:cubicBezTo>
                  <a:lnTo>
                    <a:pt x="4304" y="6571"/>
                  </a:lnTo>
                  <a:lnTo>
                    <a:pt x="3273" y="6571"/>
                  </a:lnTo>
                  <a:cubicBezTo>
                    <a:pt x="3048" y="6577"/>
                    <a:pt x="2869" y="6760"/>
                    <a:pt x="2869" y="6984"/>
                  </a:cubicBezTo>
                  <a:cubicBezTo>
                    <a:pt x="2869" y="7210"/>
                    <a:pt x="3048" y="7392"/>
                    <a:pt x="3273" y="7398"/>
                  </a:cubicBezTo>
                  <a:lnTo>
                    <a:pt x="9725" y="7398"/>
                  </a:lnTo>
                  <a:cubicBezTo>
                    <a:pt x="9949" y="7392"/>
                    <a:pt x="10130" y="7210"/>
                    <a:pt x="10130" y="6984"/>
                  </a:cubicBezTo>
                  <a:cubicBezTo>
                    <a:pt x="10130" y="6760"/>
                    <a:pt x="9949" y="6577"/>
                    <a:pt x="9725" y="6571"/>
                  </a:cubicBezTo>
                  <a:lnTo>
                    <a:pt x="8694" y="6571"/>
                  </a:lnTo>
                  <a:lnTo>
                    <a:pt x="8694" y="5761"/>
                  </a:lnTo>
                  <a:cubicBezTo>
                    <a:pt x="8694" y="5532"/>
                    <a:pt x="8509" y="5348"/>
                    <a:pt x="8281" y="5348"/>
                  </a:cubicBezTo>
                  <a:lnTo>
                    <a:pt x="7327" y="5348"/>
                  </a:lnTo>
                  <a:lnTo>
                    <a:pt x="7327" y="3706"/>
                  </a:lnTo>
                  <a:lnTo>
                    <a:pt x="9739" y="3706"/>
                  </a:lnTo>
                  <a:cubicBezTo>
                    <a:pt x="11161" y="3706"/>
                    <a:pt x="12318" y="2549"/>
                    <a:pt x="12318" y="1127"/>
                  </a:cubicBezTo>
                  <a:lnTo>
                    <a:pt x="12318" y="827"/>
                  </a:lnTo>
                  <a:lnTo>
                    <a:pt x="12593" y="827"/>
                  </a:lnTo>
                  <a:cubicBezTo>
                    <a:pt x="12818" y="822"/>
                    <a:pt x="12997" y="639"/>
                    <a:pt x="12997" y="413"/>
                  </a:cubicBezTo>
                  <a:cubicBezTo>
                    <a:pt x="12997" y="189"/>
                    <a:pt x="12818" y="6"/>
                    <a:pt x="1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80"/>
          <p:cNvGrpSpPr/>
          <p:nvPr/>
        </p:nvGrpSpPr>
        <p:grpSpPr>
          <a:xfrm>
            <a:off x="6458478" y="4189849"/>
            <a:ext cx="299037" cy="376707"/>
            <a:chOff x="5565575" y="3794500"/>
            <a:chExt cx="277400" cy="349450"/>
          </a:xfrm>
        </p:grpSpPr>
        <p:sp>
          <p:nvSpPr>
            <p:cNvPr id="831" name="Google Shape;831;p80"/>
            <p:cNvSpPr/>
            <p:nvPr/>
          </p:nvSpPr>
          <p:spPr>
            <a:xfrm>
              <a:off x="5665850" y="3982325"/>
              <a:ext cx="76450" cy="76450"/>
            </a:xfrm>
            <a:custGeom>
              <a:avLst/>
              <a:gdLst/>
              <a:ahLst/>
              <a:cxnLst/>
              <a:rect l="l" t="t" r="r" b="b"/>
              <a:pathLst>
                <a:path w="3058" h="3058" extrusionOk="0">
                  <a:moveTo>
                    <a:pt x="1197" y="1"/>
                  </a:moveTo>
                  <a:lnTo>
                    <a:pt x="1308" y="849"/>
                  </a:lnTo>
                  <a:cubicBezTo>
                    <a:pt x="1341" y="1097"/>
                    <a:pt x="1145" y="1312"/>
                    <a:pt x="903" y="1312"/>
                  </a:cubicBezTo>
                  <a:cubicBezTo>
                    <a:pt x="885" y="1312"/>
                    <a:pt x="867" y="1311"/>
                    <a:pt x="849" y="1308"/>
                  </a:cubicBezTo>
                  <a:lnTo>
                    <a:pt x="1" y="1197"/>
                  </a:lnTo>
                  <a:lnTo>
                    <a:pt x="1" y="1861"/>
                  </a:lnTo>
                  <a:lnTo>
                    <a:pt x="849" y="1750"/>
                  </a:lnTo>
                  <a:cubicBezTo>
                    <a:pt x="867" y="1748"/>
                    <a:pt x="884" y="1747"/>
                    <a:pt x="902" y="1747"/>
                  </a:cubicBezTo>
                  <a:cubicBezTo>
                    <a:pt x="1010" y="1747"/>
                    <a:pt x="1115" y="1788"/>
                    <a:pt x="1192" y="1866"/>
                  </a:cubicBezTo>
                  <a:cubicBezTo>
                    <a:pt x="1282" y="1957"/>
                    <a:pt x="1326" y="2083"/>
                    <a:pt x="1308" y="2209"/>
                  </a:cubicBezTo>
                  <a:lnTo>
                    <a:pt x="1197" y="3057"/>
                  </a:lnTo>
                  <a:lnTo>
                    <a:pt x="1861" y="3057"/>
                  </a:lnTo>
                  <a:lnTo>
                    <a:pt x="1751" y="2209"/>
                  </a:lnTo>
                  <a:cubicBezTo>
                    <a:pt x="1718" y="1961"/>
                    <a:pt x="1913" y="1746"/>
                    <a:pt x="2156" y="1746"/>
                  </a:cubicBezTo>
                  <a:cubicBezTo>
                    <a:pt x="2174" y="1746"/>
                    <a:pt x="2192" y="1747"/>
                    <a:pt x="2210" y="1750"/>
                  </a:cubicBezTo>
                  <a:lnTo>
                    <a:pt x="3057" y="1861"/>
                  </a:lnTo>
                  <a:lnTo>
                    <a:pt x="3057" y="1197"/>
                  </a:lnTo>
                  <a:lnTo>
                    <a:pt x="2210" y="1308"/>
                  </a:lnTo>
                  <a:cubicBezTo>
                    <a:pt x="2192" y="1311"/>
                    <a:pt x="2174" y="1312"/>
                    <a:pt x="2156" y="1312"/>
                  </a:cubicBezTo>
                  <a:cubicBezTo>
                    <a:pt x="1913" y="1312"/>
                    <a:pt x="1718" y="1097"/>
                    <a:pt x="1751" y="849"/>
                  </a:cubicBezTo>
                  <a:lnTo>
                    <a:pt x="1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80"/>
            <p:cNvSpPr/>
            <p:nvPr/>
          </p:nvSpPr>
          <p:spPr>
            <a:xfrm>
              <a:off x="5601575" y="3934625"/>
              <a:ext cx="205050" cy="209325"/>
            </a:xfrm>
            <a:custGeom>
              <a:avLst/>
              <a:gdLst/>
              <a:ahLst/>
              <a:cxnLst/>
              <a:rect l="l" t="t" r="r" b="b"/>
              <a:pathLst>
                <a:path w="8202" h="8373" extrusionOk="0">
                  <a:moveTo>
                    <a:pt x="4900" y="1089"/>
                  </a:moveTo>
                  <a:cubicBezTo>
                    <a:pt x="5146" y="1089"/>
                    <a:pt x="5337" y="1308"/>
                    <a:pt x="5305" y="1552"/>
                  </a:cubicBezTo>
                  <a:lnTo>
                    <a:pt x="5203" y="2334"/>
                  </a:lnTo>
                  <a:lnTo>
                    <a:pt x="5985" y="2232"/>
                  </a:lnTo>
                  <a:cubicBezTo>
                    <a:pt x="6003" y="2229"/>
                    <a:pt x="6021" y="2228"/>
                    <a:pt x="6038" y="2228"/>
                  </a:cubicBezTo>
                  <a:cubicBezTo>
                    <a:pt x="6261" y="2228"/>
                    <a:pt x="6448" y="2409"/>
                    <a:pt x="6448" y="2637"/>
                  </a:cubicBezTo>
                  <a:lnTo>
                    <a:pt x="6448" y="4236"/>
                  </a:lnTo>
                  <a:cubicBezTo>
                    <a:pt x="6448" y="4465"/>
                    <a:pt x="6261" y="4646"/>
                    <a:pt x="6038" y="4646"/>
                  </a:cubicBezTo>
                  <a:cubicBezTo>
                    <a:pt x="6021" y="4646"/>
                    <a:pt x="6003" y="4645"/>
                    <a:pt x="5985" y="4642"/>
                  </a:cubicBezTo>
                  <a:lnTo>
                    <a:pt x="5203" y="4540"/>
                  </a:lnTo>
                  <a:lnTo>
                    <a:pt x="5305" y="5322"/>
                  </a:lnTo>
                  <a:cubicBezTo>
                    <a:pt x="5337" y="5566"/>
                    <a:pt x="5146" y="5783"/>
                    <a:pt x="4900" y="5783"/>
                  </a:cubicBezTo>
                  <a:lnTo>
                    <a:pt x="3301" y="5783"/>
                  </a:lnTo>
                  <a:cubicBezTo>
                    <a:pt x="3054" y="5783"/>
                    <a:pt x="2863" y="5566"/>
                    <a:pt x="2896" y="5322"/>
                  </a:cubicBezTo>
                  <a:lnTo>
                    <a:pt x="2997" y="4540"/>
                  </a:lnTo>
                  <a:lnTo>
                    <a:pt x="2215" y="4642"/>
                  </a:lnTo>
                  <a:cubicBezTo>
                    <a:pt x="2197" y="4645"/>
                    <a:pt x="2180" y="4646"/>
                    <a:pt x="2162" y="4646"/>
                  </a:cubicBezTo>
                  <a:cubicBezTo>
                    <a:pt x="1940" y="4646"/>
                    <a:pt x="1754" y="4465"/>
                    <a:pt x="1754" y="4236"/>
                  </a:cubicBezTo>
                  <a:lnTo>
                    <a:pt x="1754" y="2637"/>
                  </a:lnTo>
                  <a:cubicBezTo>
                    <a:pt x="1754" y="2409"/>
                    <a:pt x="1940" y="2228"/>
                    <a:pt x="2162" y="2228"/>
                  </a:cubicBezTo>
                  <a:cubicBezTo>
                    <a:pt x="2180" y="2228"/>
                    <a:pt x="2197" y="2229"/>
                    <a:pt x="2215" y="2232"/>
                  </a:cubicBezTo>
                  <a:lnTo>
                    <a:pt x="2997" y="2334"/>
                  </a:lnTo>
                  <a:lnTo>
                    <a:pt x="2896" y="1552"/>
                  </a:lnTo>
                  <a:cubicBezTo>
                    <a:pt x="2863" y="1308"/>
                    <a:pt x="3054" y="1089"/>
                    <a:pt x="3301" y="1089"/>
                  </a:cubicBezTo>
                  <a:close/>
                  <a:moveTo>
                    <a:pt x="0" y="0"/>
                  </a:moveTo>
                  <a:lnTo>
                    <a:pt x="0" y="7963"/>
                  </a:lnTo>
                  <a:cubicBezTo>
                    <a:pt x="0" y="8198"/>
                    <a:pt x="194" y="8373"/>
                    <a:pt x="409" y="8373"/>
                  </a:cubicBezTo>
                  <a:cubicBezTo>
                    <a:pt x="463" y="8373"/>
                    <a:pt x="517" y="8362"/>
                    <a:pt x="571" y="8339"/>
                  </a:cubicBezTo>
                  <a:lnTo>
                    <a:pt x="3691" y="7000"/>
                  </a:lnTo>
                  <a:lnTo>
                    <a:pt x="3691" y="7964"/>
                  </a:lnTo>
                  <a:cubicBezTo>
                    <a:pt x="3691" y="8190"/>
                    <a:pt x="3875" y="8372"/>
                    <a:pt x="4101" y="8372"/>
                  </a:cubicBezTo>
                  <a:cubicBezTo>
                    <a:pt x="4327" y="8372"/>
                    <a:pt x="4511" y="8190"/>
                    <a:pt x="4511" y="7964"/>
                  </a:cubicBezTo>
                  <a:lnTo>
                    <a:pt x="4511" y="7000"/>
                  </a:lnTo>
                  <a:lnTo>
                    <a:pt x="7629" y="8339"/>
                  </a:lnTo>
                  <a:cubicBezTo>
                    <a:pt x="7683" y="8362"/>
                    <a:pt x="7738" y="8373"/>
                    <a:pt x="7791" y="8373"/>
                  </a:cubicBezTo>
                  <a:cubicBezTo>
                    <a:pt x="8008" y="8373"/>
                    <a:pt x="8201" y="8198"/>
                    <a:pt x="8201" y="7963"/>
                  </a:cubicBezTo>
                  <a:lnTo>
                    <a:pt x="8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80"/>
            <p:cNvSpPr/>
            <p:nvPr/>
          </p:nvSpPr>
          <p:spPr>
            <a:xfrm>
              <a:off x="5565575" y="3794500"/>
              <a:ext cx="277400" cy="119700"/>
            </a:xfrm>
            <a:custGeom>
              <a:avLst/>
              <a:gdLst/>
              <a:ahLst/>
              <a:cxnLst/>
              <a:rect l="l" t="t" r="r" b="b"/>
              <a:pathLst>
                <a:path w="11096" h="4788" extrusionOk="0">
                  <a:moveTo>
                    <a:pt x="5538" y="821"/>
                  </a:moveTo>
                  <a:cubicBezTo>
                    <a:pt x="5748" y="821"/>
                    <a:pt x="5951" y="984"/>
                    <a:pt x="5951" y="1231"/>
                  </a:cubicBezTo>
                  <a:cubicBezTo>
                    <a:pt x="5949" y="1457"/>
                    <a:pt x="5767" y="1641"/>
                    <a:pt x="5541" y="1641"/>
                  </a:cubicBezTo>
                  <a:cubicBezTo>
                    <a:pt x="5176" y="1641"/>
                    <a:pt x="4993" y="1199"/>
                    <a:pt x="5251" y="941"/>
                  </a:cubicBezTo>
                  <a:cubicBezTo>
                    <a:pt x="5334" y="858"/>
                    <a:pt x="5437" y="821"/>
                    <a:pt x="5538" y="821"/>
                  </a:cubicBezTo>
                  <a:close/>
                  <a:moveTo>
                    <a:pt x="4595" y="2014"/>
                  </a:moveTo>
                  <a:cubicBezTo>
                    <a:pt x="4736" y="2185"/>
                    <a:pt x="4921" y="2315"/>
                    <a:pt x="5131" y="2389"/>
                  </a:cubicBezTo>
                  <a:lnTo>
                    <a:pt x="5131" y="3034"/>
                  </a:lnTo>
                  <a:lnTo>
                    <a:pt x="3191" y="3034"/>
                  </a:lnTo>
                  <a:lnTo>
                    <a:pt x="4595" y="2014"/>
                  </a:lnTo>
                  <a:close/>
                  <a:moveTo>
                    <a:pt x="6486" y="2014"/>
                  </a:moveTo>
                  <a:lnTo>
                    <a:pt x="7891" y="3034"/>
                  </a:lnTo>
                  <a:lnTo>
                    <a:pt x="5951" y="3034"/>
                  </a:lnTo>
                  <a:lnTo>
                    <a:pt x="5951" y="2389"/>
                  </a:lnTo>
                  <a:cubicBezTo>
                    <a:pt x="6159" y="2315"/>
                    <a:pt x="6344" y="2185"/>
                    <a:pt x="6486" y="2014"/>
                  </a:cubicBezTo>
                  <a:close/>
                  <a:moveTo>
                    <a:pt x="5541" y="0"/>
                  </a:moveTo>
                  <a:cubicBezTo>
                    <a:pt x="4870" y="0"/>
                    <a:pt x="4324" y="537"/>
                    <a:pt x="4313" y="1208"/>
                  </a:cubicBezTo>
                  <a:lnTo>
                    <a:pt x="1796" y="3034"/>
                  </a:lnTo>
                  <a:lnTo>
                    <a:pt x="1181" y="3034"/>
                  </a:lnTo>
                  <a:cubicBezTo>
                    <a:pt x="955" y="3034"/>
                    <a:pt x="773" y="3218"/>
                    <a:pt x="773" y="3443"/>
                  </a:cubicBezTo>
                  <a:lnTo>
                    <a:pt x="773" y="3548"/>
                  </a:lnTo>
                  <a:lnTo>
                    <a:pt x="411" y="3548"/>
                  </a:lnTo>
                  <a:cubicBezTo>
                    <a:pt x="185" y="3548"/>
                    <a:pt x="1" y="3730"/>
                    <a:pt x="1" y="3957"/>
                  </a:cubicBezTo>
                  <a:cubicBezTo>
                    <a:pt x="1" y="4183"/>
                    <a:pt x="185" y="4366"/>
                    <a:pt x="411" y="4366"/>
                  </a:cubicBezTo>
                  <a:lnTo>
                    <a:pt x="773" y="4366"/>
                  </a:lnTo>
                  <a:lnTo>
                    <a:pt x="773" y="4377"/>
                  </a:lnTo>
                  <a:cubicBezTo>
                    <a:pt x="773" y="4603"/>
                    <a:pt x="955" y="4787"/>
                    <a:pt x="1181" y="4787"/>
                  </a:cubicBezTo>
                  <a:lnTo>
                    <a:pt x="9899" y="4787"/>
                  </a:lnTo>
                  <a:cubicBezTo>
                    <a:pt x="10125" y="4787"/>
                    <a:pt x="10309" y="4603"/>
                    <a:pt x="10309" y="4377"/>
                  </a:cubicBezTo>
                  <a:lnTo>
                    <a:pt x="10309" y="4366"/>
                  </a:lnTo>
                  <a:lnTo>
                    <a:pt x="10687" y="4366"/>
                  </a:lnTo>
                  <a:cubicBezTo>
                    <a:pt x="10913" y="4366"/>
                    <a:pt x="11095" y="4183"/>
                    <a:pt x="11095" y="3957"/>
                  </a:cubicBezTo>
                  <a:cubicBezTo>
                    <a:pt x="11095" y="3730"/>
                    <a:pt x="10913" y="3548"/>
                    <a:pt x="10687" y="3548"/>
                  </a:cubicBezTo>
                  <a:lnTo>
                    <a:pt x="10309" y="3548"/>
                  </a:lnTo>
                  <a:lnTo>
                    <a:pt x="10309" y="3443"/>
                  </a:lnTo>
                  <a:cubicBezTo>
                    <a:pt x="10309" y="3218"/>
                    <a:pt x="10125" y="3034"/>
                    <a:pt x="9899" y="3034"/>
                  </a:cubicBezTo>
                  <a:lnTo>
                    <a:pt x="9284" y="3034"/>
                  </a:lnTo>
                  <a:lnTo>
                    <a:pt x="6767" y="1208"/>
                  </a:lnTo>
                  <a:cubicBezTo>
                    <a:pt x="6757" y="537"/>
                    <a:pt x="6210" y="0"/>
                    <a:pt x="5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80"/>
          <p:cNvGrpSpPr/>
          <p:nvPr/>
        </p:nvGrpSpPr>
        <p:grpSpPr>
          <a:xfrm>
            <a:off x="5646205" y="4196471"/>
            <a:ext cx="283810" cy="374908"/>
            <a:chOff x="4812075" y="3800600"/>
            <a:chExt cx="263275" cy="352225"/>
          </a:xfrm>
        </p:grpSpPr>
        <p:sp>
          <p:nvSpPr>
            <p:cNvPr id="835" name="Google Shape;835;p80"/>
            <p:cNvSpPr/>
            <p:nvPr/>
          </p:nvSpPr>
          <p:spPr>
            <a:xfrm>
              <a:off x="4814775" y="3800600"/>
              <a:ext cx="260575" cy="237875"/>
            </a:xfrm>
            <a:custGeom>
              <a:avLst/>
              <a:gdLst/>
              <a:ahLst/>
              <a:cxnLst/>
              <a:rect l="l" t="t" r="r" b="b"/>
              <a:pathLst>
                <a:path w="10423" h="9515" extrusionOk="0">
                  <a:moveTo>
                    <a:pt x="6008" y="829"/>
                  </a:moveTo>
                  <a:cubicBezTo>
                    <a:pt x="6235" y="829"/>
                    <a:pt x="6420" y="1014"/>
                    <a:pt x="6420" y="1242"/>
                  </a:cubicBezTo>
                  <a:lnTo>
                    <a:pt x="6420" y="2280"/>
                  </a:lnTo>
                  <a:lnTo>
                    <a:pt x="7456" y="2280"/>
                  </a:lnTo>
                  <a:cubicBezTo>
                    <a:pt x="7683" y="2280"/>
                    <a:pt x="7868" y="2465"/>
                    <a:pt x="7868" y="2693"/>
                  </a:cubicBezTo>
                  <a:lnTo>
                    <a:pt x="7868" y="4256"/>
                  </a:lnTo>
                  <a:cubicBezTo>
                    <a:pt x="7868" y="4484"/>
                    <a:pt x="7685" y="4669"/>
                    <a:pt x="7456" y="4669"/>
                  </a:cubicBezTo>
                  <a:lnTo>
                    <a:pt x="6420" y="4669"/>
                  </a:lnTo>
                  <a:lnTo>
                    <a:pt x="6420" y="7540"/>
                  </a:lnTo>
                  <a:cubicBezTo>
                    <a:pt x="6420" y="7769"/>
                    <a:pt x="6237" y="7955"/>
                    <a:pt x="6008" y="7955"/>
                  </a:cubicBezTo>
                  <a:lnTo>
                    <a:pt x="4445" y="7955"/>
                  </a:lnTo>
                  <a:cubicBezTo>
                    <a:pt x="4217" y="7955"/>
                    <a:pt x="4033" y="7769"/>
                    <a:pt x="4033" y="7540"/>
                  </a:cubicBezTo>
                  <a:lnTo>
                    <a:pt x="4033" y="4669"/>
                  </a:lnTo>
                  <a:lnTo>
                    <a:pt x="2997" y="4669"/>
                  </a:lnTo>
                  <a:cubicBezTo>
                    <a:pt x="2769" y="4669"/>
                    <a:pt x="2585" y="4484"/>
                    <a:pt x="2585" y="4256"/>
                  </a:cubicBezTo>
                  <a:lnTo>
                    <a:pt x="2585" y="2693"/>
                  </a:lnTo>
                  <a:cubicBezTo>
                    <a:pt x="2585" y="2465"/>
                    <a:pt x="2769" y="2280"/>
                    <a:pt x="2997" y="2280"/>
                  </a:cubicBezTo>
                  <a:lnTo>
                    <a:pt x="4033" y="2280"/>
                  </a:lnTo>
                  <a:lnTo>
                    <a:pt x="4033" y="1242"/>
                  </a:lnTo>
                  <a:cubicBezTo>
                    <a:pt x="4033" y="1014"/>
                    <a:pt x="4217" y="829"/>
                    <a:pt x="4445" y="829"/>
                  </a:cubicBezTo>
                  <a:close/>
                  <a:moveTo>
                    <a:pt x="1274" y="1"/>
                  </a:moveTo>
                  <a:cubicBezTo>
                    <a:pt x="571" y="1"/>
                    <a:pt x="0" y="571"/>
                    <a:pt x="0" y="1275"/>
                  </a:cubicBezTo>
                  <a:lnTo>
                    <a:pt x="0" y="9514"/>
                  </a:lnTo>
                  <a:cubicBezTo>
                    <a:pt x="492" y="9045"/>
                    <a:pt x="1148" y="8781"/>
                    <a:pt x="1828" y="8781"/>
                  </a:cubicBezTo>
                  <a:cubicBezTo>
                    <a:pt x="1829" y="8781"/>
                    <a:pt x="1831" y="8781"/>
                    <a:pt x="1833" y="8781"/>
                  </a:cubicBezTo>
                  <a:lnTo>
                    <a:pt x="10423" y="8781"/>
                  </a:lnTo>
                  <a:lnTo>
                    <a:pt x="10423" y="1275"/>
                  </a:lnTo>
                  <a:cubicBezTo>
                    <a:pt x="10423" y="571"/>
                    <a:pt x="9854" y="1"/>
                    <a:pt x="9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80"/>
            <p:cNvSpPr/>
            <p:nvPr/>
          </p:nvSpPr>
          <p:spPr>
            <a:xfrm>
              <a:off x="4900050" y="3841950"/>
              <a:ext cx="90775" cy="136900"/>
            </a:xfrm>
            <a:custGeom>
              <a:avLst/>
              <a:gdLst/>
              <a:ahLst/>
              <a:cxnLst/>
              <a:rect l="l" t="t" r="r" b="b"/>
              <a:pathLst>
                <a:path w="3631" h="5476" extrusionOk="0">
                  <a:moveTo>
                    <a:pt x="1447" y="0"/>
                  </a:moveTo>
                  <a:lnTo>
                    <a:pt x="1447" y="1039"/>
                  </a:lnTo>
                  <a:cubicBezTo>
                    <a:pt x="1447" y="1267"/>
                    <a:pt x="1263" y="1453"/>
                    <a:pt x="1034" y="1453"/>
                  </a:cubicBezTo>
                  <a:lnTo>
                    <a:pt x="1" y="1453"/>
                  </a:lnTo>
                  <a:lnTo>
                    <a:pt x="1" y="2190"/>
                  </a:lnTo>
                  <a:lnTo>
                    <a:pt x="1034" y="2190"/>
                  </a:lnTo>
                  <a:cubicBezTo>
                    <a:pt x="1262" y="2190"/>
                    <a:pt x="1447" y="2374"/>
                    <a:pt x="1447" y="2602"/>
                  </a:cubicBezTo>
                  <a:lnTo>
                    <a:pt x="1447" y="5475"/>
                  </a:lnTo>
                  <a:lnTo>
                    <a:pt x="2184" y="5475"/>
                  </a:lnTo>
                  <a:lnTo>
                    <a:pt x="2184" y="2602"/>
                  </a:lnTo>
                  <a:cubicBezTo>
                    <a:pt x="2184" y="2374"/>
                    <a:pt x="2368" y="2190"/>
                    <a:pt x="2597" y="2190"/>
                  </a:cubicBezTo>
                  <a:lnTo>
                    <a:pt x="3631" y="2190"/>
                  </a:lnTo>
                  <a:lnTo>
                    <a:pt x="3631" y="1453"/>
                  </a:lnTo>
                  <a:lnTo>
                    <a:pt x="2597" y="1453"/>
                  </a:lnTo>
                  <a:cubicBezTo>
                    <a:pt x="2368" y="1453"/>
                    <a:pt x="2184" y="1267"/>
                    <a:pt x="2184" y="1039"/>
                  </a:cubicBezTo>
                  <a:lnTo>
                    <a:pt x="2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80"/>
            <p:cNvSpPr/>
            <p:nvPr/>
          </p:nvSpPr>
          <p:spPr>
            <a:xfrm>
              <a:off x="4812075" y="4040750"/>
              <a:ext cx="263275" cy="91825"/>
            </a:xfrm>
            <a:custGeom>
              <a:avLst/>
              <a:gdLst/>
              <a:ahLst/>
              <a:cxnLst/>
              <a:rect l="l" t="t" r="r" b="b"/>
              <a:pathLst>
                <a:path w="10531" h="3673" extrusionOk="0">
                  <a:moveTo>
                    <a:pt x="1941" y="1"/>
                  </a:moveTo>
                  <a:cubicBezTo>
                    <a:pt x="1026" y="2"/>
                    <a:pt x="251" y="678"/>
                    <a:pt x="125" y="1585"/>
                  </a:cubicBezTo>
                  <a:cubicBezTo>
                    <a:pt x="1" y="2491"/>
                    <a:pt x="563" y="3353"/>
                    <a:pt x="1443" y="3602"/>
                  </a:cubicBezTo>
                  <a:lnTo>
                    <a:pt x="1443" y="1672"/>
                  </a:lnTo>
                  <a:cubicBezTo>
                    <a:pt x="1443" y="1443"/>
                    <a:pt x="1627" y="1259"/>
                    <a:pt x="1856" y="1259"/>
                  </a:cubicBezTo>
                  <a:lnTo>
                    <a:pt x="4440" y="1259"/>
                  </a:lnTo>
                  <a:cubicBezTo>
                    <a:pt x="4668" y="1259"/>
                    <a:pt x="4853" y="1443"/>
                    <a:pt x="4853" y="1672"/>
                  </a:cubicBezTo>
                  <a:lnTo>
                    <a:pt x="4853" y="3673"/>
                  </a:lnTo>
                  <a:lnTo>
                    <a:pt x="10118" y="3673"/>
                  </a:lnTo>
                  <a:cubicBezTo>
                    <a:pt x="10347" y="3673"/>
                    <a:pt x="10531" y="3487"/>
                    <a:pt x="10531" y="3260"/>
                  </a:cubicBezTo>
                  <a:lnTo>
                    <a:pt x="105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80"/>
            <p:cNvSpPr/>
            <p:nvPr/>
          </p:nvSpPr>
          <p:spPr>
            <a:xfrm>
              <a:off x="4868775" y="4092950"/>
              <a:ext cx="44000" cy="59875"/>
            </a:xfrm>
            <a:custGeom>
              <a:avLst/>
              <a:gdLst/>
              <a:ahLst/>
              <a:cxnLst/>
              <a:rect l="l" t="t" r="r" b="b"/>
              <a:pathLst>
                <a:path w="1760" h="2395" extrusionOk="0">
                  <a:moveTo>
                    <a:pt x="12" y="1"/>
                  </a:moveTo>
                  <a:cubicBezTo>
                    <a:pt x="5" y="1"/>
                    <a:pt x="0" y="5"/>
                    <a:pt x="0" y="11"/>
                  </a:cubicBezTo>
                  <a:lnTo>
                    <a:pt x="0" y="2128"/>
                  </a:lnTo>
                  <a:cubicBezTo>
                    <a:pt x="0" y="2177"/>
                    <a:pt x="13" y="2226"/>
                    <a:pt x="40" y="2268"/>
                  </a:cubicBezTo>
                  <a:cubicBezTo>
                    <a:pt x="89" y="2350"/>
                    <a:pt x="176" y="2393"/>
                    <a:pt x="266" y="2393"/>
                  </a:cubicBezTo>
                  <a:cubicBezTo>
                    <a:pt x="315" y="2393"/>
                    <a:pt x="365" y="2380"/>
                    <a:pt x="410" y="2354"/>
                  </a:cubicBezTo>
                  <a:lnTo>
                    <a:pt x="811" y="2110"/>
                  </a:lnTo>
                  <a:lnTo>
                    <a:pt x="814" y="2109"/>
                  </a:lnTo>
                  <a:cubicBezTo>
                    <a:pt x="836" y="2104"/>
                    <a:pt x="858" y="2101"/>
                    <a:pt x="880" y="2101"/>
                  </a:cubicBezTo>
                  <a:cubicBezTo>
                    <a:pt x="902" y="2101"/>
                    <a:pt x="924" y="2104"/>
                    <a:pt x="946" y="2109"/>
                  </a:cubicBezTo>
                  <a:lnTo>
                    <a:pt x="949" y="2110"/>
                  </a:lnTo>
                  <a:lnTo>
                    <a:pt x="1350" y="2354"/>
                  </a:lnTo>
                  <a:cubicBezTo>
                    <a:pt x="1395" y="2381"/>
                    <a:pt x="1446" y="2394"/>
                    <a:pt x="1495" y="2394"/>
                  </a:cubicBezTo>
                  <a:cubicBezTo>
                    <a:pt x="1578" y="2394"/>
                    <a:pt x="1659" y="2357"/>
                    <a:pt x="1709" y="2286"/>
                  </a:cubicBezTo>
                  <a:cubicBezTo>
                    <a:pt x="1742" y="2239"/>
                    <a:pt x="1760" y="2184"/>
                    <a:pt x="1760" y="2128"/>
                  </a:cubicBezTo>
                  <a:lnTo>
                    <a:pt x="1760" y="11"/>
                  </a:lnTo>
                  <a:cubicBezTo>
                    <a:pt x="1760" y="5"/>
                    <a:pt x="1755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80"/>
          <p:cNvGrpSpPr/>
          <p:nvPr/>
        </p:nvGrpSpPr>
        <p:grpSpPr>
          <a:xfrm>
            <a:off x="4783482" y="4189957"/>
            <a:ext cx="376518" cy="376599"/>
            <a:chOff x="4011775" y="3794600"/>
            <a:chExt cx="349275" cy="349350"/>
          </a:xfrm>
        </p:grpSpPr>
        <p:sp>
          <p:nvSpPr>
            <p:cNvPr id="840" name="Google Shape;840;p80"/>
            <p:cNvSpPr/>
            <p:nvPr/>
          </p:nvSpPr>
          <p:spPr>
            <a:xfrm>
              <a:off x="4011775" y="3794600"/>
              <a:ext cx="349250" cy="88125"/>
            </a:xfrm>
            <a:custGeom>
              <a:avLst/>
              <a:gdLst/>
              <a:ahLst/>
              <a:cxnLst/>
              <a:rect l="l" t="t" r="r" b="b"/>
              <a:pathLst>
                <a:path w="13970" h="3525" extrusionOk="0">
                  <a:moveTo>
                    <a:pt x="5291" y="0"/>
                  </a:moveTo>
                  <a:cubicBezTo>
                    <a:pt x="4920" y="0"/>
                    <a:pt x="4576" y="194"/>
                    <a:pt x="4381" y="512"/>
                  </a:cubicBezTo>
                  <a:cubicBezTo>
                    <a:pt x="4203" y="804"/>
                    <a:pt x="3884" y="984"/>
                    <a:pt x="3541" y="984"/>
                  </a:cubicBezTo>
                  <a:lnTo>
                    <a:pt x="409" y="984"/>
                  </a:lnTo>
                  <a:cubicBezTo>
                    <a:pt x="183" y="984"/>
                    <a:pt x="1" y="1166"/>
                    <a:pt x="1" y="1393"/>
                  </a:cubicBezTo>
                  <a:lnTo>
                    <a:pt x="1" y="3525"/>
                  </a:lnTo>
                  <a:lnTo>
                    <a:pt x="1698" y="3525"/>
                  </a:lnTo>
                  <a:cubicBezTo>
                    <a:pt x="1876" y="2962"/>
                    <a:pt x="2397" y="2578"/>
                    <a:pt x="2988" y="2578"/>
                  </a:cubicBezTo>
                  <a:cubicBezTo>
                    <a:pt x="3580" y="2578"/>
                    <a:pt x="4102" y="2962"/>
                    <a:pt x="4280" y="3525"/>
                  </a:cubicBezTo>
                  <a:lnTo>
                    <a:pt x="5285" y="3525"/>
                  </a:lnTo>
                  <a:cubicBezTo>
                    <a:pt x="5473" y="2737"/>
                    <a:pt x="6176" y="2183"/>
                    <a:pt x="6986" y="2183"/>
                  </a:cubicBezTo>
                  <a:cubicBezTo>
                    <a:pt x="7795" y="2183"/>
                    <a:pt x="8499" y="2737"/>
                    <a:pt x="8687" y="3525"/>
                  </a:cubicBezTo>
                  <a:lnTo>
                    <a:pt x="9691" y="3525"/>
                  </a:lnTo>
                  <a:cubicBezTo>
                    <a:pt x="9869" y="2962"/>
                    <a:pt x="10392" y="2578"/>
                    <a:pt x="10982" y="2578"/>
                  </a:cubicBezTo>
                  <a:cubicBezTo>
                    <a:pt x="11573" y="2578"/>
                    <a:pt x="12094" y="2962"/>
                    <a:pt x="12272" y="3525"/>
                  </a:cubicBezTo>
                  <a:lnTo>
                    <a:pt x="13970" y="3525"/>
                  </a:lnTo>
                  <a:lnTo>
                    <a:pt x="13970" y="1392"/>
                  </a:lnTo>
                  <a:cubicBezTo>
                    <a:pt x="13970" y="1166"/>
                    <a:pt x="13787" y="982"/>
                    <a:pt x="13561" y="982"/>
                  </a:cubicBezTo>
                  <a:lnTo>
                    <a:pt x="13561" y="984"/>
                  </a:lnTo>
                  <a:lnTo>
                    <a:pt x="10429" y="984"/>
                  </a:lnTo>
                  <a:cubicBezTo>
                    <a:pt x="10086" y="984"/>
                    <a:pt x="9767" y="804"/>
                    <a:pt x="9589" y="512"/>
                  </a:cubicBezTo>
                  <a:cubicBezTo>
                    <a:pt x="9395" y="194"/>
                    <a:pt x="9050" y="0"/>
                    <a:pt x="8678" y="0"/>
                  </a:cubicBezTo>
                  <a:cubicBezTo>
                    <a:pt x="8677" y="0"/>
                    <a:pt x="8676" y="0"/>
                    <a:pt x="8674" y="0"/>
                  </a:cubicBezTo>
                  <a:lnTo>
                    <a:pt x="5295" y="0"/>
                  </a:lnTo>
                  <a:cubicBezTo>
                    <a:pt x="5293" y="0"/>
                    <a:pt x="5292" y="0"/>
                    <a:pt x="5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80"/>
            <p:cNvSpPr/>
            <p:nvPr/>
          </p:nvSpPr>
          <p:spPr>
            <a:xfrm>
              <a:off x="4011775" y="3903150"/>
              <a:ext cx="349275" cy="240800"/>
            </a:xfrm>
            <a:custGeom>
              <a:avLst/>
              <a:gdLst/>
              <a:ahLst/>
              <a:cxnLst/>
              <a:rect l="l" t="t" r="r" b="b"/>
              <a:pathLst>
                <a:path w="13971" h="9632" extrusionOk="0">
                  <a:moveTo>
                    <a:pt x="6116" y="2570"/>
                  </a:moveTo>
                  <a:lnTo>
                    <a:pt x="6116" y="4438"/>
                  </a:lnTo>
                  <a:lnTo>
                    <a:pt x="4248" y="2570"/>
                  </a:lnTo>
                  <a:close/>
                  <a:moveTo>
                    <a:pt x="9723" y="2570"/>
                  </a:moveTo>
                  <a:lnTo>
                    <a:pt x="7855" y="4438"/>
                  </a:lnTo>
                  <a:lnTo>
                    <a:pt x="7855" y="2570"/>
                  </a:lnTo>
                  <a:close/>
                  <a:moveTo>
                    <a:pt x="1" y="1"/>
                  </a:moveTo>
                  <a:lnTo>
                    <a:pt x="1" y="2160"/>
                  </a:lnTo>
                  <a:cubicBezTo>
                    <a:pt x="1" y="2386"/>
                    <a:pt x="183" y="2570"/>
                    <a:pt x="409" y="2570"/>
                  </a:cubicBezTo>
                  <a:lnTo>
                    <a:pt x="3089" y="2570"/>
                  </a:lnTo>
                  <a:lnTo>
                    <a:pt x="6116" y="5595"/>
                  </a:lnTo>
                  <a:lnTo>
                    <a:pt x="6116" y="8813"/>
                  </a:lnTo>
                  <a:lnTo>
                    <a:pt x="4940" y="8813"/>
                  </a:lnTo>
                  <a:cubicBezTo>
                    <a:pt x="4713" y="8813"/>
                    <a:pt x="4530" y="8996"/>
                    <a:pt x="4530" y="9222"/>
                  </a:cubicBezTo>
                  <a:cubicBezTo>
                    <a:pt x="4530" y="9449"/>
                    <a:pt x="4713" y="9631"/>
                    <a:pt x="4940" y="9631"/>
                  </a:cubicBezTo>
                  <a:lnTo>
                    <a:pt x="9033" y="9631"/>
                  </a:lnTo>
                  <a:cubicBezTo>
                    <a:pt x="9259" y="9631"/>
                    <a:pt x="9443" y="9449"/>
                    <a:pt x="9443" y="9222"/>
                  </a:cubicBezTo>
                  <a:cubicBezTo>
                    <a:pt x="9443" y="8996"/>
                    <a:pt x="9259" y="8813"/>
                    <a:pt x="9033" y="8813"/>
                  </a:cubicBezTo>
                  <a:lnTo>
                    <a:pt x="7856" y="8813"/>
                  </a:lnTo>
                  <a:lnTo>
                    <a:pt x="7856" y="5596"/>
                  </a:lnTo>
                  <a:lnTo>
                    <a:pt x="10881" y="2570"/>
                  </a:lnTo>
                  <a:lnTo>
                    <a:pt x="13561" y="2570"/>
                  </a:lnTo>
                  <a:cubicBezTo>
                    <a:pt x="13787" y="2570"/>
                    <a:pt x="13971" y="2386"/>
                    <a:pt x="13971" y="2160"/>
                  </a:cubicBezTo>
                  <a:lnTo>
                    <a:pt x="13971" y="1"/>
                  </a:lnTo>
                  <a:lnTo>
                    <a:pt x="12271" y="1"/>
                  </a:lnTo>
                  <a:cubicBezTo>
                    <a:pt x="12090" y="561"/>
                    <a:pt x="11570" y="941"/>
                    <a:pt x="10982" y="942"/>
                  </a:cubicBezTo>
                  <a:cubicBezTo>
                    <a:pt x="10394" y="941"/>
                    <a:pt x="9875" y="561"/>
                    <a:pt x="9694" y="1"/>
                  </a:cubicBezTo>
                  <a:lnTo>
                    <a:pt x="8686" y="1"/>
                  </a:lnTo>
                  <a:cubicBezTo>
                    <a:pt x="8495" y="786"/>
                    <a:pt x="7792" y="1339"/>
                    <a:pt x="6986" y="1339"/>
                  </a:cubicBezTo>
                  <a:cubicBezTo>
                    <a:pt x="6178" y="1339"/>
                    <a:pt x="5476" y="786"/>
                    <a:pt x="5286" y="1"/>
                  </a:cubicBezTo>
                  <a:lnTo>
                    <a:pt x="4277" y="1"/>
                  </a:lnTo>
                  <a:cubicBezTo>
                    <a:pt x="4097" y="561"/>
                    <a:pt x="3576" y="942"/>
                    <a:pt x="2988" y="942"/>
                  </a:cubicBezTo>
                  <a:cubicBezTo>
                    <a:pt x="2400" y="942"/>
                    <a:pt x="1880" y="561"/>
                    <a:pt x="1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80"/>
          <p:cNvGrpSpPr/>
          <p:nvPr/>
        </p:nvGrpSpPr>
        <p:grpSpPr>
          <a:xfrm>
            <a:off x="4015515" y="4196591"/>
            <a:ext cx="313294" cy="374917"/>
            <a:chOff x="3299375" y="3800625"/>
            <a:chExt cx="290625" cy="352200"/>
          </a:xfrm>
        </p:grpSpPr>
        <p:sp>
          <p:nvSpPr>
            <p:cNvPr id="843" name="Google Shape;843;p80"/>
            <p:cNvSpPr/>
            <p:nvPr/>
          </p:nvSpPr>
          <p:spPr>
            <a:xfrm>
              <a:off x="3334375" y="3800625"/>
              <a:ext cx="220625" cy="84400"/>
            </a:xfrm>
            <a:custGeom>
              <a:avLst/>
              <a:gdLst/>
              <a:ahLst/>
              <a:cxnLst/>
              <a:rect l="l" t="t" r="r" b="b"/>
              <a:pathLst>
                <a:path w="8825" h="3376" extrusionOk="0">
                  <a:moveTo>
                    <a:pt x="4425" y="0"/>
                  </a:moveTo>
                  <a:cubicBezTo>
                    <a:pt x="4369" y="0"/>
                    <a:pt x="4312" y="17"/>
                    <a:pt x="4265" y="52"/>
                  </a:cubicBezTo>
                  <a:lnTo>
                    <a:pt x="2658" y="1216"/>
                  </a:lnTo>
                  <a:lnTo>
                    <a:pt x="428" y="178"/>
                  </a:lnTo>
                  <a:cubicBezTo>
                    <a:pt x="390" y="160"/>
                    <a:pt x="351" y="152"/>
                    <a:pt x="313" y="152"/>
                  </a:cubicBezTo>
                  <a:cubicBezTo>
                    <a:pt x="144" y="152"/>
                    <a:pt x="1" y="315"/>
                    <a:pt x="47" y="501"/>
                  </a:cubicBezTo>
                  <a:lnTo>
                    <a:pt x="761" y="3375"/>
                  </a:lnTo>
                  <a:cubicBezTo>
                    <a:pt x="1394" y="2831"/>
                    <a:pt x="2202" y="2531"/>
                    <a:pt x="3037" y="2531"/>
                  </a:cubicBezTo>
                  <a:lnTo>
                    <a:pt x="5788" y="2531"/>
                  </a:lnTo>
                  <a:cubicBezTo>
                    <a:pt x="6624" y="2531"/>
                    <a:pt x="7432" y="2831"/>
                    <a:pt x="8064" y="3375"/>
                  </a:cubicBezTo>
                  <a:lnTo>
                    <a:pt x="8778" y="501"/>
                  </a:lnTo>
                  <a:cubicBezTo>
                    <a:pt x="8824" y="315"/>
                    <a:pt x="8681" y="153"/>
                    <a:pt x="8512" y="153"/>
                  </a:cubicBezTo>
                  <a:cubicBezTo>
                    <a:pt x="8474" y="153"/>
                    <a:pt x="8435" y="161"/>
                    <a:pt x="8396" y="179"/>
                  </a:cubicBezTo>
                  <a:lnTo>
                    <a:pt x="6173" y="1216"/>
                  </a:lnTo>
                  <a:lnTo>
                    <a:pt x="4585" y="53"/>
                  </a:lnTo>
                  <a:cubicBezTo>
                    <a:pt x="4538" y="18"/>
                    <a:pt x="4481" y="0"/>
                    <a:pt x="4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80"/>
            <p:cNvSpPr/>
            <p:nvPr/>
          </p:nvSpPr>
          <p:spPr>
            <a:xfrm>
              <a:off x="3299375" y="3992200"/>
              <a:ext cx="23450" cy="44225"/>
            </a:xfrm>
            <a:custGeom>
              <a:avLst/>
              <a:gdLst/>
              <a:ahLst/>
              <a:cxnLst/>
              <a:rect l="l" t="t" r="r" b="b"/>
              <a:pathLst>
                <a:path w="938" h="1769" extrusionOk="0">
                  <a:moveTo>
                    <a:pt x="833" y="1"/>
                  </a:moveTo>
                  <a:cubicBezTo>
                    <a:pt x="373" y="1"/>
                    <a:pt x="0" y="373"/>
                    <a:pt x="0" y="834"/>
                  </a:cubicBezTo>
                  <a:lnTo>
                    <a:pt x="0" y="936"/>
                  </a:lnTo>
                  <a:cubicBezTo>
                    <a:pt x="0" y="1397"/>
                    <a:pt x="373" y="1769"/>
                    <a:pt x="833" y="1769"/>
                  </a:cubicBezTo>
                  <a:lnTo>
                    <a:pt x="937" y="1769"/>
                  </a:lnTo>
                  <a:lnTo>
                    <a:pt x="9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80"/>
            <p:cNvSpPr/>
            <p:nvPr/>
          </p:nvSpPr>
          <p:spPr>
            <a:xfrm>
              <a:off x="3566600" y="3992175"/>
              <a:ext cx="23400" cy="44225"/>
            </a:xfrm>
            <a:custGeom>
              <a:avLst/>
              <a:gdLst/>
              <a:ahLst/>
              <a:cxnLst/>
              <a:rect l="l" t="t" r="r" b="b"/>
              <a:pathLst>
                <a:path w="936" h="1769" extrusionOk="0">
                  <a:moveTo>
                    <a:pt x="103" y="1"/>
                  </a:moveTo>
                  <a:lnTo>
                    <a:pt x="103" y="2"/>
                  </a:lnTo>
                  <a:lnTo>
                    <a:pt x="0" y="2"/>
                  </a:lnTo>
                  <a:lnTo>
                    <a:pt x="0" y="1769"/>
                  </a:lnTo>
                  <a:lnTo>
                    <a:pt x="103" y="1769"/>
                  </a:lnTo>
                  <a:cubicBezTo>
                    <a:pt x="562" y="1769"/>
                    <a:pt x="936" y="1396"/>
                    <a:pt x="936" y="936"/>
                  </a:cubicBezTo>
                  <a:lnTo>
                    <a:pt x="936" y="833"/>
                  </a:lnTo>
                  <a:cubicBezTo>
                    <a:pt x="936" y="373"/>
                    <a:pt x="56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80"/>
            <p:cNvSpPr/>
            <p:nvPr/>
          </p:nvSpPr>
          <p:spPr>
            <a:xfrm>
              <a:off x="3343425" y="3884525"/>
              <a:ext cx="202575" cy="184025"/>
            </a:xfrm>
            <a:custGeom>
              <a:avLst/>
              <a:gdLst/>
              <a:ahLst/>
              <a:cxnLst/>
              <a:rect l="l" t="t" r="r" b="b"/>
              <a:pathLst>
                <a:path w="8103" h="7361" extrusionOk="0">
                  <a:moveTo>
                    <a:pt x="2675" y="0"/>
                  </a:moveTo>
                  <a:cubicBezTo>
                    <a:pt x="1198" y="0"/>
                    <a:pt x="1" y="1198"/>
                    <a:pt x="1" y="2676"/>
                  </a:cubicBezTo>
                  <a:lnTo>
                    <a:pt x="1" y="4948"/>
                  </a:lnTo>
                  <a:cubicBezTo>
                    <a:pt x="135" y="6300"/>
                    <a:pt x="1301" y="7360"/>
                    <a:pt x="2714" y="7360"/>
                  </a:cubicBezTo>
                  <a:lnTo>
                    <a:pt x="5387" y="7360"/>
                  </a:lnTo>
                  <a:cubicBezTo>
                    <a:pt x="6802" y="7360"/>
                    <a:pt x="7967" y="6299"/>
                    <a:pt x="8102" y="4947"/>
                  </a:cubicBezTo>
                  <a:lnTo>
                    <a:pt x="8102" y="2676"/>
                  </a:lnTo>
                  <a:cubicBezTo>
                    <a:pt x="8102" y="1198"/>
                    <a:pt x="6905" y="0"/>
                    <a:pt x="5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80"/>
            <p:cNvSpPr/>
            <p:nvPr/>
          </p:nvSpPr>
          <p:spPr>
            <a:xfrm>
              <a:off x="3343425" y="4058050"/>
              <a:ext cx="202525" cy="94775"/>
            </a:xfrm>
            <a:custGeom>
              <a:avLst/>
              <a:gdLst/>
              <a:ahLst/>
              <a:cxnLst/>
              <a:rect l="l" t="t" r="r" b="b"/>
              <a:pathLst>
                <a:path w="8101" h="3791" extrusionOk="0">
                  <a:moveTo>
                    <a:pt x="1" y="1"/>
                  </a:moveTo>
                  <a:lnTo>
                    <a:pt x="1" y="1116"/>
                  </a:lnTo>
                  <a:cubicBezTo>
                    <a:pt x="1" y="2593"/>
                    <a:pt x="1198" y="3790"/>
                    <a:pt x="2675" y="3790"/>
                  </a:cubicBezTo>
                  <a:lnTo>
                    <a:pt x="5426" y="3790"/>
                  </a:lnTo>
                  <a:cubicBezTo>
                    <a:pt x="6903" y="3790"/>
                    <a:pt x="8101" y="2593"/>
                    <a:pt x="8101" y="1116"/>
                  </a:cubicBezTo>
                  <a:lnTo>
                    <a:pt x="8101" y="1"/>
                  </a:lnTo>
                  <a:cubicBezTo>
                    <a:pt x="7423" y="790"/>
                    <a:pt x="6433" y="1245"/>
                    <a:pt x="5392" y="1245"/>
                  </a:cubicBezTo>
                  <a:cubicBezTo>
                    <a:pt x="5390" y="1245"/>
                    <a:pt x="5389" y="1245"/>
                    <a:pt x="5387" y="1245"/>
                  </a:cubicBezTo>
                  <a:lnTo>
                    <a:pt x="2714" y="1245"/>
                  </a:lnTo>
                  <a:cubicBezTo>
                    <a:pt x="2713" y="1245"/>
                    <a:pt x="2711" y="1245"/>
                    <a:pt x="2709" y="1245"/>
                  </a:cubicBezTo>
                  <a:cubicBezTo>
                    <a:pt x="1668" y="1245"/>
                    <a:pt x="679" y="79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80"/>
          <p:cNvGrpSpPr/>
          <p:nvPr/>
        </p:nvGrpSpPr>
        <p:grpSpPr>
          <a:xfrm>
            <a:off x="3164357" y="4211894"/>
            <a:ext cx="374908" cy="348760"/>
            <a:chOff x="2509775" y="3814950"/>
            <a:chExt cx="352225" cy="323525"/>
          </a:xfrm>
        </p:grpSpPr>
        <p:sp>
          <p:nvSpPr>
            <p:cNvPr id="849" name="Google Shape;849;p80"/>
            <p:cNvSpPr/>
            <p:nvPr/>
          </p:nvSpPr>
          <p:spPr>
            <a:xfrm>
              <a:off x="2627250" y="3824425"/>
              <a:ext cx="105650" cy="102750"/>
            </a:xfrm>
            <a:custGeom>
              <a:avLst/>
              <a:gdLst/>
              <a:ahLst/>
              <a:cxnLst/>
              <a:rect l="l" t="t" r="r" b="b"/>
              <a:pathLst>
                <a:path w="4226" h="4110" extrusionOk="0">
                  <a:moveTo>
                    <a:pt x="1" y="1"/>
                  </a:moveTo>
                  <a:cubicBezTo>
                    <a:pt x="1" y="12"/>
                    <a:pt x="4" y="24"/>
                    <a:pt x="4" y="34"/>
                  </a:cubicBezTo>
                  <a:lnTo>
                    <a:pt x="4" y="4110"/>
                  </a:lnTo>
                  <a:lnTo>
                    <a:pt x="4224" y="4110"/>
                  </a:lnTo>
                  <a:lnTo>
                    <a:pt x="4224" y="34"/>
                  </a:lnTo>
                  <a:cubicBezTo>
                    <a:pt x="4224" y="24"/>
                    <a:pt x="4226" y="12"/>
                    <a:pt x="4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80"/>
            <p:cNvSpPr/>
            <p:nvPr/>
          </p:nvSpPr>
          <p:spPr>
            <a:xfrm>
              <a:off x="2570125" y="3824425"/>
              <a:ext cx="36625" cy="102750"/>
            </a:xfrm>
            <a:custGeom>
              <a:avLst/>
              <a:gdLst/>
              <a:ahLst/>
              <a:cxnLst/>
              <a:rect l="l" t="t" r="r" b="b"/>
              <a:pathLst>
                <a:path w="1465" h="4110" extrusionOk="0">
                  <a:moveTo>
                    <a:pt x="331" y="1"/>
                  </a:moveTo>
                  <a:cubicBezTo>
                    <a:pt x="148" y="2"/>
                    <a:pt x="1" y="150"/>
                    <a:pt x="1" y="331"/>
                  </a:cubicBezTo>
                  <a:lnTo>
                    <a:pt x="1" y="4110"/>
                  </a:lnTo>
                  <a:lnTo>
                    <a:pt x="1463" y="4110"/>
                  </a:lnTo>
                  <a:lnTo>
                    <a:pt x="1463" y="34"/>
                  </a:lnTo>
                  <a:cubicBezTo>
                    <a:pt x="1463" y="24"/>
                    <a:pt x="1463" y="12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80"/>
            <p:cNvSpPr/>
            <p:nvPr/>
          </p:nvSpPr>
          <p:spPr>
            <a:xfrm>
              <a:off x="2753450" y="3824425"/>
              <a:ext cx="35325" cy="102750"/>
            </a:xfrm>
            <a:custGeom>
              <a:avLst/>
              <a:gdLst/>
              <a:ahLst/>
              <a:cxnLst/>
              <a:rect l="l" t="t" r="r" b="b"/>
              <a:pathLst>
                <a:path w="1413" h="4110" extrusionOk="0">
                  <a:moveTo>
                    <a:pt x="0" y="1"/>
                  </a:moveTo>
                  <a:cubicBezTo>
                    <a:pt x="2" y="12"/>
                    <a:pt x="2" y="24"/>
                    <a:pt x="2" y="34"/>
                  </a:cubicBezTo>
                  <a:lnTo>
                    <a:pt x="2" y="4110"/>
                  </a:lnTo>
                  <a:lnTo>
                    <a:pt x="1412" y="4110"/>
                  </a:lnTo>
                  <a:lnTo>
                    <a:pt x="1412" y="331"/>
                  </a:lnTo>
                  <a:cubicBezTo>
                    <a:pt x="1412" y="150"/>
                    <a:pt x="1264" y="2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80"/>
            <p:cNvSpPr/>
            <p:nvPr/>
          </p:nvSpPr>
          <p:spPr>
            <a:xfrm>
              <a:off x="2606725" y="3814950"/>
              <a:ext cx="20550" cy="9500"/>
            </a:xfrm>
            <a:custGeom>
              <a:avLst/>
              <a:gdLst/>
              <a:ahLst/>
              <a:cxnLst/>
              <a:rect l="l" t="t" r="r" b="b"/>
              <a:pathLst>
                <a:path w="822" h="380" extrusionOk="0">
                  <a:moveTo>
                    <a:pt x="412" y="0"/>
                  </a:moveTo>
                  <a:cubicBezTo>
                    <a:pt x="196" y="0"/>
                    <a:pt x="17" y="165"/>
                    <a:pt x="1" y="380"/>
                  </a:cubicBezTo>
                  <a:lnTo>
                    <a:pt x="822" y="380"/>
                  </a:lnTo>
                  <a:cubicBezTo>
                    <a:pt x="806" y="165"/>
                    <a:pt x="626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80"/>
            <p:cNvSpPr/>
            <p:nvPr/>
          </p:nvSpPr>
          <p:spPr>
            <a:xfrm>
              <a:off x="2732875" y="3814950"/>
              <a:ext cx="20600" cy="9500"/>
            </a:xfrm>
            <a:custGeom>
              <a:avLst/>
              <a:gdLst/>
              <a:ahLst/>
              <a:cxnLst/>
              <a:rect l="l" t="t" r="r" b="b"/>
              <a:pathLst>
                <a:path w="824" h="380" extrusionOk="0">
                  <a:moveTo>
                    <a:pt x="412" y="0"/>
                  </a:moveTo>
                  <a:cubicBezTo>
                    <a:pt x="198" y="0"/>
                    <a:pt x="18" y="165"/>
                    <a:pt x="1" y="380"/>
                  </a:cubicBezTo>
                  <a:lnTo>
                    <a:pt x="823" y="380"/>
                  </a:lnTo>
                  <a:cubicBezTo>
                    <a:pt x="806" y="165"/>
                    <a:pt x="628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80"/>
            <p:cNvSpPr/>
            <p:nvPr/>
          </p:nvSpPr>
          <p:spPr>
            <a:xfrm>
              <a:off x="2545200" y="3947800"/>
              <a:ext cx="316800" cy="140175"/>
            </a:xfrm>
            <a:custGeom>
              <a:avLst/>
              <a:gdLst/>
              <a:ahLst/>
              <a:cxnLst/>
              <a:rect l="l" t="t" r="r" b="b"/>
              <a:pathLst>
                <a:path w="12672" h="5607" extrusionOk="0">
                  <a:moveTo>
                    <a:pt x="413" y="0"/>
                  </a:moveTo>
                  <a:cubicBezTo>
                    <a:pt x="184" y="0"/>
                    <a:pt x="0" y="186"/>
                    <a:pt x="0" y="413"/>
                  </a:cubicBezTo>
                  <a:cubicBezTo>
                    <a:pt x="0" y="642"/>
                    <a:pt x="184" y="826"/>
                    <a:pt x="413" y="826"/>
                  </a:cubicBezTo>
                  <a:lnTo>
                    <a:pt x="783" y="826"/>
                  </a:lnTo>
                  <a:lnTo>
                    <a:pt x="827" y="1079"/>
                  </a:lnTo>
                  <a:cubicBezTo>
                    <a:pt x="1040" y="1041"/>
                    <a:pt x="1255" y="1023"/>
                    <a:pt x="1473" y="1023"/>
                  </a:cubicBezTo>
                  <a:cubicBezTo>
                    <a:pt x="2993" y="1023"/>
                    <a:pt x="4302" y="1941"/>
                    <a:pt x="4877" y="3252"/>
                  </a:cubicBezTo>
                  <a:lnTo>
                    <a:pt x="5627" y="3252"/>
                  </a:lnTo>
                  <a:cubicBezTo>
                    <a:pt x="5856" y="3252"/>
                    <a:pt x="6040" y="3436"/>
                    <a:pt x="6040" y="3665"/>
                  </a:cubicBezTo>
                  <a:cubicBezTo>
                    <a:pt x="6040" y="3892"/>
                    <a:pt x="5856" y="4078"/>
                    <a:pt x="5627" y="4078"/>
                  </a:cubicBezTo>
                  <a:lnTo>
                    <a:pt x="5129" y="4078"/>
                  </a:lnTo>
                  <a:cubicBezTo>
                    <a:pt x="5220" y="4585"/>
                    <a:pt x="5204" y="5106"/>
                    <a:pt x="5084" y="5607"/>
                  </a:cubicBezTo>
                  <a:lnTo>
                    <a:pt x="12259" y="5607"/>
                  </a:lnTo>
                  <a:cubicBezTo>
                    <a:pt x="12486" y="5607"/>
                    <a:pt x="12671" y="5422"/>
                    <a:pt x="12671" y="5194"/>
                  </a:cubicBezTo>
                  <a:cubicBezTo>
                    <a:pt x="12671" y="4965"/>
                    <a:pt x="12486" y="4782"/>
                    <a:pt x="12259" y="4782"/>
                  </a:cubicBezTo>
                  <a:lnTo>
                    <a:pt x="9274" y="4782"/>
                  </a:lnTo>
                  <a:lnTo>
                    <a:pt x="9386" y="4139"/>
                  </a:lnTo>
                  <a:lnTo>
                    <a:pt x="8591" y="4139"/>
                  </a:lnTo>
                  <a:cubicBezTo>
                    <a:pt x="8367" y="4133"/>
                    <a:pt x="8187" y="3950"/>
                    <a:pt x="8187" y="3726"/>
                  </a:cubicBezTo>
                  <a:cubicBezTo>
                    <a:pt x="8187" y="3500"/>
                    <a:pt x="8367" y="3318"/>
                    <a:pt x="8591" y="3313"/>
                  </a:cubicBezTo>
                  <a:lnTo>
                    <a:pt x="9528" y="3313"/>
                  </a:lnTo>
                  <a:lnTo>
                    <a:pt x="9681" y="2427"/>
                  </a:lnTo>
                  <a:lnTo>
                    <a:pt x="7195" y="2427"/>
                  </a:lnTo>
                  <a:cubicBezTo>
                    <a:pt x="6971" y="2423"/>
                    <a:pt x="6791" y="2239"/>
                    <a:pt x="6791" y="2014"/>
                  </a:cubicBezTo>
                  <a:cubicBezTo>
                    <a:pt x="6791" y="1790"/>
                    <a:pt x="6971" y="1606"/>
                    <a:pt x="7195" y="1602"/>
                  </a:cubicBezTo>
                  <a:lnTo>
                    <a:pt x="9823" y="1602"/>
                  </a:lnTo>
                  <a:lnTo>
                    <a:pt x="9958" y="826"/>
                  </a:lnTo>
                  <a:lnTo>
                    <a:pt x="10329" y="826"/>
                  </a:lnTo>
                  <a:cubicBezTo>
                    <a:pt x="10556" y="826"/>
                    <a:pt x="10740" y="642"/>
                    <a:pt x="10740" y="413"/>
                  </a:cubicBezTo>
                  <a:cubicBezTo>
                    <a:pt x="10740" y="186"/>
                    <a:pt x="10556" y="0"/>
                    <a:pt x="10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80"/>
            <p:cNvSpPr/>
            <p:nvPr/>
          </p:nvSpPr>
          <p:spPr>
            <a:xfrm>
              <a:off x="2509775" y="3994025"/>
              <a:ext cx="144475" cy="144450"/>
            </a:xfrm>
            <a:custGeom>
              <a:avLst/>
              <a:gdLst/>
              <a:ahLst/>
              <a:cxnLst/>
              <a:rect l="l" t="t" r="r" b="b"/>
              <a:pathLst>
                <a:path w="5779" h="5778" extrusionOk="0">
                  <a:moveTo>
                    <a:pt x="2890" y="826"/>
                  </a:moveTo>
                  <a:cubicBezTo>
                    <a:pt x="3288" y="826"/>
                    <a:pt x="3686" y="941"/>
                    <a:pt x="4032" y="1172"/>
                  </a:cubicBezTo>
                  <a:lnTo>
                    <a:pt x="3427" y="1774"/>
                  </a:lnTo>
                  <a:cubicBezTo>
                    <a:pt x="3257" y="1692"/>
                    <a:pt x="3074" y="1651"/>
                    <a:pt x="2890" y="1651"/>
                  </a:cubicBezTo>
                  <a:cubicBezTo>
                    <a:pt x="2705" y="1651"/>
                    <a:pt x="2519" y="1693"/>
                    <a:pt x="2348" y="1776"/>
                  </a:cubicBezTo>
                  <a:lnTo>
                    <a:pt x="1746" y="1173"/>
                  </a:lnTo>
                  <a:cubicBezTo>
                    <a:pt x="2092" y="941"/>
                    <a:pt x="2491" y="826"/>
                    <a:pt x="2890" y="826"/>
                  </a:cubicBezTo>
                  <a:close/>
                  <a:moveTo>
                    <a:pt x="2893" y="2475"/>
                  </a:moveTo>
                  <a:cubicBezTo>
                    <a:pt x="2994" y="2475"/>
                    <a:pt x="3097" y="2513"/>
                    <a:pt x="3181" y="2597"/>
                  </a:cubicBezTo>
                  <a:cubicBezTo>
                    <a:pt x="3441" y="2857"/>
                    <a:pt x="3257" y="3302"/>
                    <a:pt x="2890" y="3302"/>
                  </a:cubicBezTo>
                  <a:cubicBezTo>
                    <a:pt x="2662" y="3302"/>
                    <a:pt x="2477" y="3116"/>
                    <a:pt x="2477" y="2889"/>
                  </a:cubicBezTo>
                  <a:cubicBezTo>
                    <a:pt x="2477" y="2640"/>
                    <a:pt x="2681" y="2475"/>
                    <a:pt x="2893" y="2475"/>
                  </a:cubicBezTo>
                  <a:close/>
                  <a:moveTo>
                    <a:pt x="1164" y="1760"/>
                  </a:moveTo>
                  <a:lnTo>
                    <a:pt x="1769" y="2363"/>
                  </a:lnTo>
                  <a:cubicBezTo>
                    <a:pt x="1611" y="2701"/>
                    <a:pt x="1613" y="3090"/>
                    <a:pt x="1773" y="3425"/>
                  </a:cubicBezTo>
                  <a:lnTo>
                    <a:pt x="1169" y="4027"/>
                  </a:lnTo>
                  <a:cubicBezTo>
                    <a:pt x="945" y="3691"/>
                    <a:pt x="826" y="3295"/>
                    <a:pt x="826" y="2889"/>
                  </a:cubicBezTo>
                  <a:cubicBezTo>
                    <a:pt x="826" y="2488"/>
                    <a:pt x="944" y="2094"/>
                    <a:pt x="1164" y="1760"/>
                  </a:cubicBezTo>
                  <a:close/>
                  <a:moveTo>
                    <a:pt x="4614" y="1757"/>
                  </a:moveTo>
                  <a:cubicBezTo>
                    <a:pt x="5069" y="2447"/>
                    <a:pt x="5066" y="3344"/>
                    <a:pt x="4606" y="4033"/>
                  </a:cubicBezTo>
                  <a:lnTo>
                    <a:pt x="4003" y="3429"/>
                  </a:lnTo>
                  <a:cubicBezTo>
                    <a:pt x="4167" y="3092"/>
                    <a:pt x="4170" y="2698"/>
                    <a:pt x="4009" y="2359"/>
                  </a:cubicBezTo>
                  <a:lnTo>
                    <a:pt x="4614" y="1757"/>
                  </a:lnTo>
                  <a:close/>
                  <a:moveTo>
                    <a:pt x="2360" y="4008"/>
                  </a:moveTo>
                  <a:cubicBezTo>
                    <a:pt x="2527" y="4088"/>
                    <a:pt x="2708" y="4127"/>
                    <a:pt x="2889" y="4127"/>
                  </a:cubicBezTo>
                  <a:cubicBezTo>
                    <a:pt x="3069" y="4127"/>
                    <a:pt x="3249" y="4088"/>
                    <a:pt x="3415" y="4010"/>
                  </a:cubicBezTo>
                  <a:lnTo>
                    <a:pt x="4019" y="4615"/>
                  </a:lnTo>
                  <a:cubicBezTo>
                    <a:pt x="3676" y="4840"/>
                    <a:pt x="3283" y="4953"/>
                    <a:pt x="2889" y="4953"/>
                  </a:cubicBezTo>
                  <a:cubicBezTo>
                    <a:pt x="2494" y="4953"/>
                    <a:pt x="2098" y="4839"/>
                    <a:pt x="1754" y="4612"/>
                  </a:cubicBezTo>
                  <a:lnTo>
                    <a:pt x="2360" y="4008"/>
                  </a:lnTo>
                  <a:close/>
                  <a:moveTo>
                    <a:pt x="2890" y="0"/>
                  </a:moveTo>
                  <a:cubicBezTo>
                    <a:pt x="1297" y="0"/>
                    <a:pt x="1" y="1296"/>
                    <a:pt x="1" y="2889"/>
                  </a:cubicBezTo>
                  <a:cubicBezTo>
                    <a:pt x="1" y="4482"/>
                    <a:pt x="1297" y="5778"/>
                    <a:pt x="2890" y="5778"/>
                  </a:cubicBezTo>
                  <a:cubicBezTo>
                    <a:pt x="4482" y="5778"/>
                    <a:pt x="5778" y="4482"/>
                    <a:pt x="5778" y="2889"/>
                  </a:cubicBezTo>
                  <a:cubicBezTo>
                    <a:pt x="5778" y="1296"/>
                    <a:pt x="4482" y="0"/>
                    <a:pt x="2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80"/>
          <p:cNvGrpSpPr/>
          <p:nvPr/>
        </p:nvGrpSpPr>
        <p:grpSpPr>
          <a:xfrm>
            <a:off x="2343632" y="4195697"/>
            <a:ext cx="374896" cy="374894"/>
            <a:chOff x="1748500" y="3800025"/>
            <a:chExt cx="357350" cy="352775"/>
          </a:xfrm>
        </p:grpSpPr>
        <p:sp>
          <p:nvSpPr>
            <p:cNvPr id="857" name="Google Shape;857;p80"/>
            <p:cNvSpPr/>
            <p:nvPr/>
          </p:nvSpPr>
          <p:spPr>
            <a:xfrm>
              <a:off x="1894350" y="3846975"/>
              <a:ext cx="164925" cy="166275"/>
            </a:xfrm>
            <a:custGeom>
              <a:avLst/>
              <a:gdLst/>
              <a:ahLst/>
              <a:cxnLst/>
              <a:rect l="l" t="t" r="r" b="b"/>
              <a:pathLst>
                <a:path w="6597" h="6651" extrusionOk="0">
                  <a:moveTo>
                    <a:pt x="4459" y="1"/>
                  </a:moveTo>
                  <a:lnTo>
                    <a:pt x="2587" y="2016"/>
                  </a:lnTo>
                  <a:lnTo>
                    <a:pt x="3128" y="2520"/>
                  </a:lnTo>
                  <a:cubicBezTo>
                    <a:pt x="3311" y="2691"/>
                    <a:pt x="3322" y="2978"/>
                    <a:pt x="3152" y="3162"/>
                  </a:cubicBezTo>
                  <a:cubicBezTo>
                    <a:pt x="3062" y="3257"/>
                    <a:pt x="2940" y="3306"/>
                    <a:pt x="2819" y="3306"/>
                  </a:cubicBezTo>
                  <a:cubicBezTo>
                    <a:pt x="2708" y="3306"/>
                    <a:pt x="2598" y="3266"/>
                    <a:pt x="2510" y="3185"/>
                  </a:cubicBezTo>
                  <a:lnTo>
                    <a:pt x="1969" y="2679"/>
                  </a:lnTo>
                  <a:lnTo>
                    <a:pt x="1163" y="3545"/>
                  </a:lnTo>
                  <a:lnTo>
                    <a:pt x="812" y="3218"/>
                  </a:lnTo>
                  <a:cubicBezTo>
                    <a:pt x="724" y="3137"/>
                    <a:pt x="613" y="3096"/>
                    <a:pt x="502" y="3096"/>
                  </a:cubicBezTo>
                  <a:cubicBezTo>
                    <a:pt x="381" y="3096"/>
                    <a:pt x="260" y="3145"/>
                    <a:pt x="172" y="3241"/>
                  </a:cubicBezTo>
                  <a:cubicBezTo>
                    <a:pt x="1" y="3425"/>
                    <a:pt x="11" y="3712"/>
                    <a:pt x="195" y="3881"/>
                  </a:cubicBezTo>
                  <a:lnTo>
                    <a:pt x="3036" y="6530"/>
                  </a:lnTo>
                  <a:cubicBezTo>
                    <a:pt x="3122" y="6610"/>
                    <a:pt x="3233" y="6650"/>
                    <a:pt x="3343" y="6650"/>
                  </a:cubicBezTo>
                  <a:cubicBezTo>
                    <a:pt x="3465" y="6650"/>
                    <a:pt x="3586" y="6601"/>
                    <a:pt x="3676" y="6505"/>
                  </a:cubicBezTo>
                  <a:cubicBezTo>
                    <a:pt x="3847" y="6323"/>
                    <a:pt x="3836" y="6036"/>
                    <a:pt x="3653" y="5865"/>
                  </a:cubicBezTo>
                  <a:lnTo>
                    <a:pt x="3301" y="5538"/>
                  </a:lnTo>
                  <a:lnTo>
                    <a:pt x="5341" y="3343"/>
                  </a:lnTo>
                  <a:lnTo>
                    <a:pt x="4950" y="2979"/>
                  </a:lnTo>
                  <a:cubicBezTo>
                    <a:pt x="4768" y="2808"/>
                    <a:pt x="4756" y="2522"/>
                    <a:pt x="4927" y="2338"/>
                  </a:cubicBezTo>
                  <a:cubicBezTo>
                    <a:pt x="5016" y="2242"/>
                    <a:pt x="5138" y="2193"/>
                    <a:pt x="5260" y="2193"/>
                  </a:cubicBezTo>
                  <a:cubicBezTo>
                    <a:pt x="5370" y="2193"/>
                    <a:pt x="5481" y="2233"/>
                    <a:pt x="5568" y="2315"/>
                  </a:cubicBezTo>
                  <a:lnTo>
                    <a:pt x="5958" y="2678"/>
                  </a:lnTo>
                  <a:lnTo>
                    <a:pt x="6596" y="1992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80"/>
            <p:cNvSpPr/>
            <p:nvPr/>
          </p:nvSpPr>
          <p:spPr>
            <a:xfrm>
              <a:off x="1748500" y="3974550"/>
              <a:ext cx="191350" cy="178250"/>
            </a:xfrm>
            <a:custGeom>
              <a:avLst/>
              <a:gdLst/>
              <a:ahLst/>
              <a:cxnLst/>
              <a:rect l="l" t="t" r="r" b="b"/>
              <a:pathLst>
                <a:path w="7654" h="7130" extrusionOk="0">
                  <a:moveTo>
                    <a:pt x="6008" y="0"/>
                  </a:moveTo>
                  <a:lnTo>
                    <a:pt x="78" y="6380"/>
                  </a:lnTo>
                  <a:cubicBezTo>
                    <a:pt x="1" y="6463"/>
                    <a:pt x="11" y="6596"/>
                    <a:pt x="102" y="6664"/>
                  </a:cubicBezTo>
                  <a:cubicBezTo>
                    <a:pt x="509" y="6977"/>
                    <a:pt x="991" y="7130"/>
                    <a:pt x="1471" y="7130"/>
                  </a:cubicBezTo>
                  <a:cubicBezTo>
                    <a:pt x="2076" y="7130"/>
                    <a:pt x="2677" y="6887"/>
                    <a:pt x="3117" y="6413"/>
                  </a:cubicBezTo>
                  <a:lnTo>
                    <a:pt x="7653" y="1532"/>
                  </a:lnTo>
                  <a:lnTo>
                    <a:pt x="6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80"/>
            <p:cNvSpPr/>
            <p:nvPr/>
          </p:nvSpPr>
          <p:spPr>
            <a:xfrm>
              <a:off x="2021275" y="3800025"/>
              <a:ext cx="84575" cy="80175"/>
            </a:xfrm>
            <a:custGeom>
              <a:avLst/>
              <a:gdLst/>
              <a:ahLst/>
              <a:cxnLst/>
              <a:rect l="l" t="t" r="r" b="b"/>
              <a:pathLst>
                <a:path w="3383" h="3207" extrusionOk="0">
                  <a:moveTo>
                    <a:pt x="1766" y="1"/>
                  </a:moveTo>
                  <a:cubicBezTo>
                    <a:pt x="1364" y="1"/>
                    <a:pt x="964" y="166"/>
                    <a:pt x="675" y="490"/>
                  </a:cubicBezTo>
                  <a:lnTo>
                    <a:pt x="0" y="1216"/>
                  </a:lnTo>
                  <a:lnTo>
                    <a:pt x="2136" y="3207"/>
                  </a:lnTo>
                  <a:lnTo>
                    <a:pt x="2811" y="2481"/>
                  </a:lnTo>
                  <a:cubicBezTo>
                    <a:pt x="3383" y="1895"/>
                    <a:pt x="3360" y="952"/>
                    <a:pt x="2762" y="393"/>
                  </a:cubicBezTo>
                  <a:cubicBezTo>
                    <a:pt x="2480" y="130"/>
                    <a:pt x="2122" y="1"/>
                    <a:pt x="1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80"/>
          <p:cNvSpPr/>
          <p:nvPr/>
        </p:nvSpPr>
        <p:spPr>
          <a:xfrm>
            <a:off x="1583203" y="4196449"/>
            <a:ext cx="278717" cy="374908"/>
          </a:xfrm>
          <a:custGeom>
            <a:avLst/>
            <a:gdLst/>
            <a:ahLst/>
            <a:cxnLst/>
            <a:rect l="l" t="t" r="r" b="b"/>
            <a:pathLst>
              <a:path w="10342" h="14089" extrusionOk="0">
                <a:moveTo>
                  <a:pt x="7424" y="3380"/>
                </a:moveTo>
                <a:cubicBezTo>
                  <a:pt x="7647" y="3434"/>
                  <a:pt x="7872" y="3476"/>
                  <a:pt x="8099" y="3506"/>
                </a:cubicBezTo>
                <a:lnTo>
                  <a:pt x="7424" y="4358"/>
                </a:lnTo>
                <a:lnTo>
                  <a:pt x="7424" y="3380"/>
                </a:lnTo>
                <a:close/>
                <a:moveTo>
                  <a:pt x="5775" y="2745"/>
                </a:moveTo>
                <a:cubicBezTo>
                  <a:pt x="6041" y="2890"/>
                  <a:pt x="6317" y="3016"/>
                  <a:pt x="6600" y="3124"/>
                </a:cubicBezTo>
                <a:lnTo>
                  <a:pt x="6600" y="5400"/>
                </a:lnTo>
                <a:lnTo>
                  <a:pt x="5775" y="6441"/>
                </a:lnTo>
                <a:lnTo>
                  <a:pt x="5775" y="2745"/>
                </a:lnTo>
                <a:close/>
                <a:moveTo>
                  <a:pt x="4124" y="1667"/>
                </a:moveTo>
                <a:cubicBezTo>
                  <a:pt x="4331" y="1786"/>
                  <a:pt x="4533" y="1918"/>
                  <a:pt x="4727" y="2058"/>
                </a:cubicBezTo>
                <a:cubicBezTo>
                  <a:pt x="4801" y="2116"/>
                  <a:pt x="4874" y="2171"/>
                  <a:pt x="4950" y="2226"/>
                </a:cubicBezTo>
                <a:lnTo>
                  <a:pt x="4950" y="7484"/>
                </a:lnTo>
                <a:lnTo>
                  <a:pt x="4124" y="8527"/>
                </a:lnTo>
                <a:lnTo>
                  <a:pt x="4124" y="1667"/>
                </a:lnTo>
                <a:close/>
                <a:moveTo>
                  <a:pt x="2474" y="1009"/>
                </a:moveTo>
                <a:cubicBezTo>
                  <a:pt x="2755" y="1077"/>
                  <a:pt x="3030" y="1165"/>
                  <a:pt x="3299" y="1271"/>
                </a:cubicBezTo>
                <a:lnTo>
                  <a:pt x="3299" y="9562"/>
                </a:lnTo>
                <a:lnTo>
                  <a:pt x="3299" y="9569"/>
                </a:lnTo>
                <a:lnTo>
                  <a:pt x="3300" y="9569"/>
                </a:lnTo>
                <a:lnTo>
                  <a:pt x="2474" y="10612"/>
                </a:lnTo>
                <a:lnTo>
                  <a:pt x="2474" y="1009"/>
                </a:lnTo>
                <a:close/>
                <a:moveTo>
                  <a:pt x="824" y="829"/>
                </a:moveTo>
                <a:lnTo>
                  <a:pt x="962" y="831"/>
                </a:lnTo>
                <a:cubicBezTo>
                  <a:pt x="973" y="830"/>
                  <a:pt x="985" y="830"/>
                  <a:pt x="997" y="830"/>
                </a:cubicBezTo>
                <a:cubicBezTo>
                  <a:pt x="1215" y="830"/>
                  <a:pt x="1432" y="843"/>
                  <a:pt x="1648" y="867"/>
                </a:cubicBezTo>
                <a:lnTo>
                  <a:pt x="1648" y="11654"/>
                </a:lnTo>
                <a:lnTo>
                  <a:pt x="824" y="12695"/>
                </a:lnTo>
                <a:lnTo>
                  <a:pt x="824" y="829"/>
                </a:lnTo>
                <a:close/>
                <a:moveTo>
                  <a:pt x="413" y="1"/>
                </a:moveTo>
                <a:cubicBezTo>
                  <a:pt x="184" y="1"/>
                  <a:pt x="0" y="186"/>
                  <a:pt x="0" y="414"/>
                </a:cubicBezTo>
                <a:lnTo>
                  <a:pt x="0" y="13676"/>
                </a:lnTo>
                <a:cubicBezTo>
                  <a:pt x="0" y="13903"/>
                  <a:pt x="184" y="14088"/>
                  <a:pt x="413" y="14088"/>
                </a:cubicBezTo>
                <a:lnTo>
                  <a:pt x="5343" y="14088"/>
                </a:lnTo>
                <a:cubicBezTo>
                  <a:pt x="5558" y="14088"/>
                  <a:pt x="5737" y="13925"/>
                  <a:pt x="5755" y="13710"/>
                </a:cubicBezTo>
                <a:cubicBezTo>
                  <a:pt x="5774" y="13497"/>
                  <a:pt x="5624" y="13305"/>
                  <a:pt x="5413" y="13269"/>
                </a:cubicBezTo>
                <a:lnTo>
                  <a:pt x="10003" y="2429"/>
                </a:lnTo>
                <a:lnTo>
                  <a:pt x="10168" y="2222"/>
                </a:lnTo>
                <a:cubicBezTo>
                  <a:pt x="10342" y="2001"/>
                  <a:pt x="10339" y="1705"/>
                  <a:pt x="10160" y="1565"/>
                </a:cubicBezTo>
                <a:lnTo>
                  <a:pt x="10158" y="1565"/>
                </a:lnTo>
                <a:cubicBezTo>
                  <a:pt x="10095" y="1515"/>
                  <a:pt x="10018" y="1491"/>
                  <a:pt x="9937" y="1491"/>
                </a:cubicBezTo>
                <a:cubicBezTo>
                  <a:pt x="9791" y="1491"/>
                  <a:pt x="9631" y="1570"/>
                  <a:pt x="9518" y="1714"/>
                </a:cubicBezTo>
                <a:lnTo>
                  <a:pt x="8709" y="2735"/>
                </a:lnTo>
                <a:cubicBezTo>
                  <a:pt x="7450" y="2668"/>
                  <a:pt x="6279" y="2221"/>
                  <a:pt x="5228" y="1404"/>
                </a:cubicBezTo>
                <a:lnTo>
                  <a:pt x="5219" y="1397"/>
                </a:lnTo>
                <a:cubicBezTo>
                  <a:pt x="3990" y="492"/>
                  <a:pt x="2504" y="4"/>
                  <a:pt x="978" y="4"/>
                </a:cubicBezTo>
                <a:cubicBezTo>
                  <a:pt x="974" y="4"/>
                  <a:pt x="969" y="4"/>
                  <a:pt x="965" y="4"/>
                </a:cubicBezTo>
                <a:lnTo>
                  <a:pt x="4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" name="Google Shape;861;p80"/>
          <p:cNvGrpSpPr/>
          <p:nvPr/>
        </p:nvGrpSpPr>
        <p:grpSpPr>
          <a:xfrm>
            <a:off x="811429" y="4197961"/>
            <a:ext cx="184715" cy="376626"/>
            <a:chOff x="327125" y="3802025"/>
            <a:chExt cx="171350" cy="349375"/>
          </a:xfrm>
        </p:grpSpPr>
        <p:sp>
          <p:nvSpPr>
            <p:cNvPr id="862" name="Google Shape;862;p80"/>
            <p:cNvSpPr/>
            <p:nvPr/>
          </p:nvSpPr>
          <p:spPr>
            <a:xfrm>
              <a:off x="327125" y="3979075"/>
              <a:ext cx="171350" cy="172325"/>
            </a:xfrm>
            <a:custGeom>
              <a:avLst/>
              <a:gdLst/>
              <a:ahLst/>
              <a:cxnLst/>
              <a:rect l="l" t="t" r="r" b="b"/>
              <a:pathLst>
                <a:path w="6854" h="6893" extrusionOk="0">
                  <a:moveTo>
                    <a:pt x="4175" y="3054"/>
                  </a:moveTo>
                  <a:cubicBezTo>
                    <a:pt x="4401" y="3054"/>
                    <a:pt x="4585" y="3238"/>
                    <a:pt x="4585" y="3464"/>
                  </a:cubicBezTo>
                  <a:cubicBezTo>
                    <a:pt x="4585" y="3690"/>
                    <a:pt x="4401" y="3874"/>
                    <a:pt x="4175" y="3874"/>
                  </a:cubicBezTo>
                  <a:lnTo>
                    <a:pt x="2681" y="3874"/>
                  </a:lnTo>
                  <a:cubicBezTo>
                    <a:pt x="2455" y="3872"/>
                    <a:pt x="2271" y="3690"/>
                    <a:pt x="2271" y="3464"/>
                  </a:cubicBezTo>
                  <a:cubicBezTo>
                    <a:pt x="2271" y="3238"/>
                    <a:pt x="2455" y="3054"/>
                    <a:pt x="2681" y="3054"/>
                  </a:cubicBezTo>
                  <a:close/>
                  <a:moveTo>
                    <a:pt x="1735" y="0"/>
                  </a:moveTo>
                  <a:cubicBezTo>
                    <a:pt x="872" y="1133"/>
                    <a:pt x="1" y="2511"/>
                    <a:pt x="1" y="3465"/>
                  </a:cubicBezTo>
                  <a:cubicBezTo>
                    <a:pt x="1" y="5359"/>
                    <a:pt x="1534" y="6893"/>
                    <a:pt x="3428" y="6893"/>
                  </a:cubicBezTo>
                  <a:cubicBezTo>
                    <a:pt x="5321" y="6893"/>
                    <a:pt x="6854" y="5359"/>
                    <a:pt x="6854" y="3465"/>
                  </a:cubicBezTo>
                  <a:cubicBezTo>
                    <a:pt x="6854" y="2511"/>
                    <a:pt x="5984" y="1133"/>
                    <a:pt x="5119" y="0"/>
                  </a:cubicBezTo>
                  <a:lnTo>
                    <a:pt x="5119" y="991"/>
                  </a:lnTo>
                  <a:cubicBezTo>
                    <a:pt x="5118" y="1668"/>
                    <a:pt x="4569" y="2217"/>
                    <a:pt x="3891" y="2219"/>
                  </a:cubicBezTo>
                  <a:lnTo>
                    <a:pt x="2965" y="2219"/>
                  </a:lnTo>
                  <a:cubicBezTo>
                    <a:pt x="2286" y="2217"/>
                    <a:pt x="1737" y="1668"/>
                    <a:pt x="1735" y="991"/>
                  </a:cubicBezTo>
                  <a:lnTo>
                    <a:pt x="1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80"/>
            <p:cNvSpPr/>
            <p:nvPr/>
          </p:nvSpPr>
          <p:spPr>
            <a:xfrm>
              <a:off x="390975" y="3863450"/>
              <a:ext cx="43650" cy="20475"/>
            </a:xfrm>
            <a:custGeom>
              <a:avLst/>
              <a:gdLst/>
              <a:ahLst/>
              <a:cxnLst/>
              <a:rect l="l" t="t" r="r" b="b"/>
              <a:pathLst>
                <a:path w="1746" h="819" extrusionOk="0">
                  <a:moveTo>
                    <a:pt x="1" y="1"/>
                  </a:moveTo>
                  <a:lnTo>
                    <a:pt x="1" y="819"/>
                  </a:lnTo>
                  <a:lnTo>
                    <a:pt x="1746" y="819"/>
                  </a:lnTo>
                  <a:lnTo>
                    <a:pt x="17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80"/>
            <p:cNvSpPr/>
            <p:nvPr/>
          </p:nvSpPr>
          <p:spPr>
            <a:xfrm>
              <a:off x="390975" y="3904400"/>
              <a:ext cx="43650" cy="109675"/>
            </a:xfrm>
            <a:custGeom>
              <a:avLst/>
              <a:gdLst/>
              <a:ahLst/>
              <a:cxnLst/>
              <a:rect l="l" t="t" r="r" b="b"/>
              <a:pathLst>
                <a:path w="1746" h="4387" extrusionOk="0">
                  <a:moveTo>
                    <a:pt x="1" y="0"/>
                  </a:moveTo>
                  <a:lnTo>
                    <a:pt x="1" y="3978"/>
                  </a:lnTo>
                  <a:cubicBezTo>
                    <a:pt x="1" y="4204"/>
                    <a:pt x="183" y="4386"/>
                    <a:pt x="409" y="4386"/>
                  </a:cubicBezTo>
                  <a:lnTo>
                    <a:pt x="1336" y="4386"/>
                  </a:lnTo>
                  <a:cubicBezTo>
                    <a:pt x="1563" y="4386"/>
                    <a:pt x="1746" y="4204"/>
                    <a:pt x="1746" y="3978"/>
                  </a:cubicBezTo>
                  <a:lnTo>
                    <a:pt x="17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80"/>
            <p:cNvSpPr/>
            <p:nvPr/>
          </p:nvSpPr>
          <p:spPr>
            <a:xfrm>
              <a:off x="390975" y="3802025"/>
              <a:ext cx="43650" cy="40950"/>
            </a:xfrm>
            <a:custGeom>
              <a:avLst/>
              <a:gdLst/>
              <a:ahLst/>
              <a:cxnLst/>
              <a:rect l="l" t="t" r="r" b="b"/>
              <a:pathLst>
                <a:path w="1746" h="1638" extrusionOk="0">
                  <a:moveTo>
                    <a:pt x="411" y="0"/>
                  </a:moveTo>
                  <a:cubicBezTo>
                    <a:pt x="183" y="0"/>
                    <a:pt x="1" y="184"/>
                    <a:pt x="1" y="410"/>
                  </a:cubicBezTo>
                  <a:lnTo>
                    <a:pt x="1" y="1638"/>
                  </a:lnTo>
                  <a:lnTo>
                    <a:pt x="1746" y="1638"/>
                  </a:lnTo>
                  <a:lnTo>
                    <a:pt x="1746" y="410"/>
                  </a:lnTo>
                  <a:cubicBezTo>
                    <a:pt x="1746" y="184"/>
                    <a:pt x="1563" y="0"/>
                    <a:pt x="1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80"/>
            <p:cNvSpPr/>
            <p:nvPr/>
          </p:nvSpPr>
          <p:spPr>
            <a:xfrm>
              <a:off x="375200" y="3883900"/>
              <a:ext cx="15800" cy="20525"/>
            </a:xfrm>
            <a:custGeom>
              <a:avLst/>
              <a:gdLst/>
              <a:ahLst/>
              <a:cxnLst/>
              <a:rect l="l" t="t" r="r" b="b"/>
              <a:pathLst>
                <a:path w="632" h="821" extrusionOk="0">
                  <a:moveTo>
                    <a:pt x="410" y="1"/>
                  </a:moveTo>
                  <a:cubicBezTo>
                    <a:pt x="183" y="1"/>
                    <a:pt x="1" y="185"/>
                    <a:pt x="1" y="410"/>
                  </a:cubicBezTo>
                  <a:cubicBezTo>
                    <a:pt x="1" y="636"/>
                    <a:pt x="183" y="819"/>
                    <a:pt x="410" y="820"/>
                  </a:cubicBezTo>
                  <a:lnTo>
                    <a:pt x="632" y="820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80"/>
            <p:cNvSpPr/>
            <p:nvPr/>
          </p:nvSpPr>
          <p:spPr>
            <a:xfrm>
              <a:off x="434600" y="3883900"/>
              <a:ext cx="15800" cy="20525"/>
            </a:xfrm>
            <a:custGeom>
              <a:avLst/>
              <a:gdLst/>
              <a:ahLst/>
              <a:cxnLst/>
              <a:rect l="l" t="t" r="r" b="b"/>
              <a:pathLst>
                <a:path w="632" h="821" extrusionOk="0">
                  <a:moveTo>
                    <a:pt x="1" y="1"/>
                  </a:moveTo>
                  <a:lnTo>
                    <a:pt x="1" y="820"/>
                  </a:lnTo>
                  <a:lnTo>
                    <a:pt x="224" y="820"/>
                  </a:lnTo>
                  <a:cubicBezTo>
                    <a:pt x="450" y="820"/>
                    <a:pt x="632" y="636"/>
                    <a:pt x="632" y="410"/>
                  </a:cubicBezTo>
                  <a:cubicBezTo>
                    <a:pt x="632" y="185"/>
                    <a:pt x="450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80"/>
            <p:cNvSpPr/>
            <p:nvPr/>
          </p:nvSpPr>
          <p:spPr>
            <a:xfrm>
              <a:off x="375200" y="3842950"/>
              <a:ext cx="15800" cy="20525"/>
            </a:xfrm>
            <a:custGeom>
              <a:avLst/>
              <a:gdLst/>
              <a:ahLst/>
              <a:cxnLst/>
              <a:rect l="l" t="t" r="r" b="b"/>
              <a:pathLst>
                <a:path w="632" h="821" extrusionOk="0">
                  <a:moveTo>
                    <a:pt x="410" y="1"/>
                  </a:moveTo>
                  <a:cubicBezTo>
                    <a:pt x="183" y="1"/>
                    <a:pt x="1" y="185"/>
                    <a:pt x="1" y="411"/>
                  </a:cubicBezTo>
                  <a:cubicBezTo>
                    <a:pt x="1" y="637"/>
                    <a:pt x="183" y="821"/>
                    <a:pt x="410" y="821"/>
                  </a:cubicBezTo>
                  <a:lnTo>
                    <a:pt x="632" y="821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80"/>
            <p:cNvSpPr/>
            <p:nvPr/>
          </p:nvSpPr>
          <p:spPr>
            <a:xfrm>
              <a:off x="434600" y="3842950"/>
              <a:ext cx="15800" cy="20525"/>
            </a:xfrm>
            <a:custGeom>
              <a:avLst/>
              <a:gdLst/>
              <a:ahLst/>
              <a:cxnLst/>
              <a:rect l="l" t="t" r="r" b="b"/>
              <a:pathLst>
                <a:path w="632" h="821" extrusionOk="0">
                  <a:moveTo>
                    <a:pt x="1" y="1"/>
                  </a:moveTo>
                  <a:lnTo>
                    <a:pt x="1" y="821"/>
                  </a:lnTo>
                  <a:lnTo>
                    <a:pt x="224" y="821"/>
                  </a:lnTo>
                  <a:cubicBezTo>
                    <a:pt x="450" y="821"/>
                    <a:pt x="632" y="637"/>
                    <a:pt x="632" y="411"/>
                  </a:cubicBezTo>
                  <a:cubicBezTo>
                    <a:pt x="632" y="185"/>
                    <a:pt x="450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80"/>
          <p:cNvGrpSpPr/>
          <p:nvPr/>
        </p:nvGrpSpPr>
        <p:grpSpPr>
          <a:xfrm>
            <a:off x="8036847" y="3592486"/>
            <a:ext cx="374917" cy="374917"/>
            <a:chOff x="7029500" y="3240250"/>
            <a:chExt cx="352200" cy="352200"/>
          </a:xfrm>
        </p:grpSpPr>
        <p:sp>
          <p:nvSpPr>
            <p:cNvPr id="871" name="Google Shape;871;p80"/>
            <p:cNvSpPr/>
            <p:nvPr/>
          </p:nvSpPr>
          <p:spPr>
            <a:xfrm>
              <a:off x="7112275" y="3240250"/>
              <a:ext cx="211625" cy="244375"/>
            </a:xfrm>
            <a:custGeom>
              <a:avLst/>
              <a:gdLst/>
              <a:ahLst/>
              <a:cxnLst/>
              <a:rect l="l" t="t" r="r" b="b"/>
              <a:pathLst>
                <a:path w="8465" h="9775" extrusionOk="0">
                  <a:moveTo>
                    <a:pt x="4416" y="0"/>
                  </a:moveTo>
                  <a:cubicBezTo>
                    <a:pt x="4006" y="0"/>
                    <a:pt x="3637" y="254"/>
                    <a:pt x="3491" y="637"/>
                  </a:cubicBezTo>
                  <a:lnTo>
                    <a:pt x="1369" y="6203"/>
                  </a:lnTo>
                  <a:lnTo>
                    <a:pt x="1" y="9774"/>
                  </a:lnTo>
                  <a:lnTo>
                    <a:pt x="7542" y="9774"/>
                  </a:lnTo>
                  <a:lnTo>
                    <a:pt x="4956" y="2486"/>
                  </a:lnTo>
                  <a:cubicBezTo>
                    <a:pt x="4831" y="2133"/>
                    <a:pt x="5093" y="1762"/>
                    <a:pt x="5468" y="1762"/>
                  </a:cubicBezTo>
                  <a:lnTo>
                    <a:pt x="6706" y="1762"/>
                  </a:lnTo>
                  <a:cubicBezTo>
                    <a:pt x="7678" y="1762"/>
                    <a:pt x="8464" y="975"/>
                    <a:pt x="8464" y="3"/>
                  </a:cubicBezTo>
                  <a:lnTo>
                    <a:pt x="4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80"/>
            <p:cNvSpPr/>
            <p:nvPr/>
          </p:nvSpPr>
          <p:spPr>
            <a:xfrm>
              <a:off x="7029500" y="3505175"/>
              <a:ext cx="352200" cy="87275"/>
            </a:xfrm>
            <a:custGeom>
              <a:avLst/>
              <a:gdLst/>
              <a:ahLst/>
              <a:cxnLst/>
              <a:rect l="l" t="t" r="r" b="b"/>
              <a:pathLst>
                <a:path w="14088" h="3491" extrusionOk="0">
                  <a:moveTo>
                    <a:pt x="2986" y="1"/>
                  </a:moveTo>
                  <a:lnTo>
                    <a:pt x="2321" y="1734"/>
                  </a:lnTo>
                  <a:lnTo>
                    <a:pt x="109" y="1734"/>
                  </a:lnTo>
                  <a:cubicBezTo>
                    <a:pt x="50" y="1734"/>
                    <a:pt x="0" y="1782"/>
                    <a:pt x="0" y="1843"/>
                  </a:cubicBezTo>
                  <a:cubicBezTo>
                    <a:pt x="0" y="2752"/>
                    <a:pt x="739" y="3491"/>
                    <a:pt x="1650" y="3491"/>
                  </a:cubicBezTo>
                  <a:lnTo>
                    <a:pt x="12439" y="3491"/>
                  </a:lnTo>
                  <a:cubicBezTo>
                    <a:pt x="13349" y="3491"/>
                    <a:pt x="14088" y="2752"/>
                    <a:pt x="14088" y="1843"/>
                  </a:cubicBezTo>
                  <a:cubicBezTo>
                    <a:pt x="14088" y="1782"/>
                    <a:pt x="14039" y="1734"/>
                    <a:pt x="13979" y="1734"/>
                  </a:cubicBezTo>
                  <a:lnTo>
                    <a:pt x="11768" y="1734"/>
                  </a:lnTo>
                  <a:lnTo>
                    <a:pt x="11153" y="1"/>
                  </a:lnTo>
                  <a:lnTo>
                    <a:pt x="8833" y="1"/>
                  </a:lnTo>
                  <a:lnTo>
                    <a:pt x="8833" y="1734"/>
                  </a:lnTo>
                  <a:lnTo>
                    <a:pt x="8008" y="1734"/>
                  </a:lnTo>
                  <a:lnTo>
                    <a:pt x="8008" y="1"/>
                  </a:lnTo>
                  <a:lnTo>
                    <a:pt x="6082" y="1"/>
                  </a:lnTo>
                  <a:lnTo>
                    <a:pt x="6082" y="1734"/>
                  </a:lnTo>
                  <a:lnTo>
                    <a:pt x="5257" y="1734"/>
                  </a:lnTo>
                  <a:lnTo>
                    <a:pt x="5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80"/>
          <p:cNvGrpSpPr/>
          <p:nvPr/>
        </p:nvGrpSpPr>
        <p:grpSpPr>
          <a:xfrm>
            <a:off x="7218698" y="3592241"/>
            <a:ext cx="374917" cy="374890"/>
            <a:chOff x="6270575" y="3240250"/>
            <a:chExt cx="352200" cy="352175"/>
          </a:xfrm>
        </p:grpSpPr>
        <p:sp>
          <p:nvSpPr>
            <p:cNvPr id="874" name="Google Shape;874;p80"/>
            <p:cNvSpPr/>
            <p:nvPr/>
          </p:nvSpPr>
          <p:spPr>
            <a:xfrm>
              <a:off x="6405450" y="3362125"/>
              <a:ext cx="82450" cy="122750"/>
            </a:xfrm>
            <a:custGeom>
              <a:avLst/>
              <a:gdLst/>
              <a:ahLst/>
              <a:cxnLst/>
              <a:rect l="l" t="t" r="r" b="b"/>
              <a:pathLst>
                <a:path w="3298" h="4910" extrusionOk="0">
                  <a:moveTo>
                    <a:pt x="0" y="1"/>
                  </a:moveTo>
                  <a:lnTo>
                    <a:pt x="358" y="4909"/>
                  </a:lnTo>
                  <a:lnTo>
                    <a:pt x="2938" y="4909"/>
                  </a:lnTo>
                  <a:lnTo>
                    <a:pt x="3298" y="1"/>
                  </a:lnTo>
                  <a:lnTo>
                    <a:pt x="2062" y="1"/>
                  </a:lnTo>
                  <a:lnTo>
                    <a:pt x="2062" y="843"/>
                  </a:lnTo>
                  <a:cubicBezTo>
                    <a:pt x="2062" y="1072"/>
                    <a:pt x="1877" y="1257"/>
                    <a:pt x="1648" y="1257"/>
                  </a:cubicBezTo>
                  <a:cubicBezTo>
                    <a:pt x="1419" y="1257"/>
                    <a:pt x="1234" y="1072"/>
                    <a:pt x="1234" y="843"/>
                  </a:cubicBezTo>
                  <a:lnTo>
                    <a:pt x="1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80"/>
            <p:cNvSpPr/>
            <p:nvPr/>
          </p:nvSpPr>
          <p:spPr>
            <a:xfrm>
              <a:off x="6387275" y="3240250"/>
              <a:ext cx="118825" cy="101275"/>
            </a:xfrm>
            <a:custGeom>
              <a:avLst/>
              <a:gdLst/>
              <a:ahLst/>
              <a:cxnLst/>
              <a:rect l="l" t="t" r="r" b="b"/>
              <a:pathLst>
                <a:path w="4753" h="4051" extrusionOk="0">
                  <a:moveTo>
                    <a:pt x="1414" y="0"/>
                  </a:moveTo>
                  <a:cubicBezTo>
                    <a:pt x="1185" y="0"/>
                    <a:pt x="1001" y="186"/>
                    <a:pt x="1001" y="413"/>
                  </a:cubicBezTo>
                  <a:cubicBezTo>
                    <a:pt x="1001" y="640"/>
                    <a:pt x="1185" y="826"/>
                    <a:pt x="1414" y="826"/>
                  </a:cubicBezTo>
                  <a:lnTo>
                    <a:pt x="1741" y="826"/>
                  </a:lnTo>
                  <a:lnTo>
                    <a:pt x="1520" y="3225"/>
                  </a:lnTo>
                  <a:lnTo>
                    <a:pt x="413" y="3225"/>
                  </a:lnTo>
                  <a:cubicBezTo>
                    <a:pt x="184" y="3225"/>
                    <a:pt x="1" y="3409"/>
                    <a:pt x="1" y="3638"/>
                  </a:cubicBezTo>
                  <a:cubicBezTo>
                    <a:pt x="1" y="3865"/>
                    <a:pt x="184" y="4050"/>
                    <a:pt x="413" y="4050"/>
                  </a:cubicBezTo>
                  <a:lnTo>
                    <a:pt x="4340" y="4050"/>
                  </a:lnTo>
                  <a:cubicBezTo>
                    <a:pt x="4569" y="4050"/>
                    <a:pt x="4753" y="3865"/>
                    <a:pt x="4753" y="3638"/>
                  </a:cubicBezTo>
                  <a:cubicBezTo>
                    <a:pt x="4753" y="3409"/>
                    <a:pt x="4569" y="3225"/>
                    <a:pt x="4340" y="3225"/>
                  </a:cubicBezTo>
                  <a:lnTo>
                    <a:pt x="3232" y="3225"/>
                  </a:lnTo>
                  <a:lnTo>
                    <a:pt x="3012" y="826"/>
                  </a:lnTo>
                  <a:lnTo>
                    <a:pt x="3340" y="826"/>
                  </a:lnTo>
                  <a:cubicBezTo>
                    <a:pt x="3567" y="826"/>
                    <a:pt x="3752" y="640"/>
                    <a:pt x="3752" y="413"/>
                  </a:cubicBezTo>
                  <a:cubicBezTo>
                    <a:pt x="3752" y="186"/>
                    <a:pt x="3567" y="0"/>
                    <a:pt x="3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80"/>
            <p:cNvSpPr/>
            <p:nvPr/>
          </p:nvSpPr>
          <p:spPr>
            <a:xfrm>
              <a:off x="6499675" y="3455700"/>
              <a:ext cx="69100" cy="55300"/>
            </a:xfrm>
            <a:custGeom>
              <a:avLst/>
              <a:gdLst/>
              <a:ahLst/>
              <a:cxnLst/>
              <a:rect l="l" t="t" r="r" b="b"/>
              <a:pathLst>
                <a:path w="2764" h="2212" extrusionOk="0">
                  <a:moveTo>
                    <a:pt x="85" y="1"/>
                  </a:moveTo>
                  <a:lnTo>
                    <a:pt x="1" y="1168"/>
                  </a:lnTo>
                  <a:lnTo>
                    <a:pt x="522" y="1168"/>
                  </a:lnTo>
                  <a:cubicBezTo>
                    <a:pt x="929" y="1168"/>
                    <a:pt x="1308" y="1365"/>
                    <a:pt x="1541" y="1698"/>
                  </a:cubicBezTo>
                  <a:lnTo>
                    <a:pt x="1900" y="2212"/>
                  </a:lnTo>
                  <a:lnTo>
                    <a:pt x="2763" y="2212"/>
                  </a:lnTo>
                  <a:lnTo>
                    <a:pt x="2763" y="1908"/>
                  </a:lnTo>
                  <a:cubicBezTo>
                    <a:pt x="2763" y="1824"/>
                    <a:pt x="2737" y="1741"/>
                    <a:pt x="2689" y="1672"/>
                  </a:cubicBezTo>
                  <a:lnTo>
                    <a:pt x="1644" y="177"/>
                  </a:lnTo>
                  <a:cubicBezTo>
                    <a:pt x="1566" y="67"/>
                    <a:pt x="1440" y="1"/>
                    <a:pt x="1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80"/>
            <p:cNvSpPr/>
            <p:nvPr/>
          </p:nvSpPr>
          <p:spPr>
            <a:xfrm>
              <a:off x="6324575" y="3455700"/>
              <a:ext cx="69100" cy="55275"/>
            </a:xfrm>
            <a:custGeom>
              <a:avLst/>
              <a:gdLst/>
              <a:ahLst/>
              <a:cxnLst/>
              <a:rect l="l" t="t" r="r" b="b"/>
              <a:pathLst>
                <a:path w="2764" h="2211" extrusionOk="0">
                  <a:moveTo>
                    <a:pt x="1459" y="1"/>
                  </a:moveTo>
                  <a:cubicBezTo>
                    <a:pt x="1324" y="1"/>
                    <a:pt x="1197" y="66"/>
                    <a:pt x="1120" y="177"/>
                  </a:cubicBezTo>
                  <a:lnTo>
                    <a:pt x="75" y="1672"/>
                  </a:lnTo>
                  <a:cubicBezTo>
                    <a:pt x="27" y="1741"/>
                    <a:pt x="1" y="1822"/>
                    <a:pt x="1" y="1906"/>
                  </a:cubicBezTo>
                  <a:lnTo>
                    <a:pt x="1" y="2210"/>
                  </a:lnTo>
                  <a:lnTo>
                    <a:pt x="862" y="2210"/>
                  </a:lnTo>
                  <a:lnTo>
                    <a:pt x="1223" y="1696"/>
                  </a:lnTo>
                  <a:cubicBezTo>
                    <a:pt x="1454" y="1365"/>
                    <a:pt x="1835" y="1166"/>
                    <a:pt x="2241" y="1166"/>
                  </a:cubicBezTo>
                  <a:lnTo>
                    <a:pt x="2763" y="1166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0"/>
            <p:cNvSpPr/>
            <p:nvPr/>
          </p:nvSpPr>
          <p:spPr>
            <a:xfrm>
              <a:off x="6560775" y="3531575"/>
              <a:ext cx="62000" cy="60850"/>
            </a:xfrm>
            <a:custGeom>
              <a:avLst/>
              <a:gdLst/>
              <a:ahLst/>
              <a:cxnLst/>
              <a:rect l="l" t="t" r="r" b="b"/>
              <a:pathLst>
                <a:path w="2480" h="2434" extrusionOk="0">
                  <a:moveTo>
                    <a:pt x="1" y="0"/>
                  </a:moveTo>
                  <a:cubicBezTo>
                    <a:pt x="66" y="153"/>
                    <a:pt x="99" y="316"/>
                    <a:pt x="99" y="481"/>
                  </a:cubicBezTo>
                  <a:lnTo>
                    <a:pt x="99" y="2433"/>
                  </a:lnTo>
                  <a:lnTo>
                    <a:pt x="2480" y="2433"/>
                  </a:lnTo>
                  <a:lnTo>
                    <a:pt x="1602" y="260"/>
                  </a:lnTo>
                  <a:cubicBezTo>
                    <a:pt x="1539" y="103"/>
                    <a:pt x="1387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80"/>
            <p:cNvSpPr/>
            <p:nvPr/>
          </p:nvSpPr>
          <p:spPr>
            <a:xfrm>
              <a:off x="6270575" y="3531575"/>
              <a:ext cx="61950" cy="60850"/>
            </a:xfrm>
            <a:custGeom>
              <a:avLst/>
              <a:gdLst/>
              <a:ahLst/>
              <a:cxnLst/>
              <a:rect l="l" t="t" r="r" b="b"/>
              <a:pathLst>
                <a:path w="2478" h="2434" extrusionOk="0">
                  <a:moveTo>
                    <a:pt x="1261" y="0"/>
                  </a:moveTo>
                  <a:cubicBezTo>
                    <a:pt x="1092" y="0"/>
                    <a:pt x="940" y="103"/>
                    <a:pt x="876" y="260"/>
                  </a:cubicBezTo>
                  <a:lnTo>
                    <a:pt x="0" y="2433"/>
                  </a:lnTo>
                  <a:lnTo>
                    <a:pt x="2381" y="2433"/>
                  </a:lnTo>
                  <a:lnTo>
                    <a:pt x="2381" y="481"/>
                  </a:lnTo>
                  <a:cubicBezTo>
                    <a:pt x="2381" y="316"/>
                    <a:pt x="2414" y="153"/>
                    <a:pt x="2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80"/>
            <p:cNvSpPr/>
            <p:nvPr/>
          </p:nvSpPr>
          <p:spPr>
            <a:xfrm>
              <a:off x="6350800" y="3505500"/>
              <a:ext cx="191750" cy="86925"/>
            </a:xfrm>
            <a:custGeom>
              <a:avLst/>
              <a:gdLst/>
              <a:ahLst/>
              <a:cxnLst/>
              <a:rect l="l" t="t" r="r" b="b"/>
              <a:pathLst>
                <a:path w="7670" h="3477" extrusionOk="0">
                  <a:moveTo>
                    <a:pt x="1192" y="1"/>
                  </a:moveTo>
                  <a:cubicBezTo>
                    <a:pt x="1057" y="1"/>
                    <a:pt x="930" y="66"/>
                    <a:pt x="853" y="178"/>
                  </a:cubicBezTo>
                  <a:lnTo>
                    <a:pt x="74" y="1290"/>
                  </a:lnTo>
                  <a:cubicBezTo>
                    <a:pt x="26" y="1358"/>
                    <a:pt x="0" y="1440"/>
                    <a:pt x="0" y="1524"/>
                  </a:cubicBezTo>
                  <a:lnTo>
                    <a:pt x="0" y="3476"/>
                  </a:lnTo>
                  <a:lnTo>
                    <a:pt x="7670" y="3476"/>
                  </a:lnTo>
                  <a:lnTo>
                    <a:pt x="7670" y="1524"/>
                  </a:lnTo>
                  <a:cubicBezTo>
                    <a:pt x="7670" y="1440"/>
                    <a:pt x="7644" y="1358"/>
                    <a:pt x="7595" y="1290"/>
                  </a:cubicBezTo>
                  <a:lnTo>
                    <a:pt x="6817" y="178"/>
                  </a:lnTo>
                  <a:cubicBezTo>
                    <a:pt x="6739" y="66"/>
                    <a:pt x="6613" y="1"/>
                    <a:pt x="6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80"/>
          <p:cNvGrpSpPr/>
          <p:nvPr/>
        </p:nvGrpSpPr>
        <p:grpSpPr>
          <a:xfrm>
            <a:off x="6504132" y="3583052"/>
            <a:ext cx="207677" cy="374890"/>
            <a:chOff x="5607925" y="3231725"/>
            <a:chExt cx="192650" cy="352175"/>
          </a:xfrm>
        </p:grpSpPr>
        <p:sp>
          <p:nvSpPr>
            <p:cNvPr id="882" name="Google Shape;882;p80"/>
            <p:cNvSpPr/>
            <p:nvPr/>
          </p:nvSpPr>
          <p:spPr>
            <a:xfrm>
              <a:off x="5646625" y="3231725"/>
              <a:ext cx="115300" cy="78975"/>
            </a:xfrm>
            <a:custGeom>
              <a:avLst/>
              <a:gdLst/>
              <a:ahLst/>
              <a:cxnLst/>
              <a:rect l="l" t="t" r="r" b="b"/>
              <a:pathLst>
                <a:path w="4612" h="3159" extrusionOk="0">
                  <a:moveTo>
                    <a:pt x="1423" y="1"/>
                  </a:moveTo>
                  <a:cubicBezTo>
                    <a:pt x="1229" y="1"/>
                    <a:pt x="1072" y="157"/>
                    <a:pt x="1071" y="351"/>
                  </a:cubicBezTo>
                  <a:lnTo>
                    <a:pt x="1071" y="2334"/>
                  </a:lnTo>
                  <a:lnTo>
                    <a:pt x="405" y="2334"/>
                  </a:lnTo>
                  <a:cubicBezTo>
                    <a:pt x="180" y="2338"/>
                    <a:pt x="1" y="2522"/>
                    <a:pt x="1" y="2746"/>
                  </a:cubicBezTo>
                  <a:cubicBezTo>
                    <a:pt x="1" y="2971"/>
                    <a:pt x="180" y="3155"/>
                    <a:pt x="405" y="3159"/>
                  </a:cubicBezTo>
                  <a:lnTo>
                    <a:pt x="4207" y="3159"/>
                  </a:lnTo>
                  <a:cubicBezTo>
                    <a:pt x="4432" y="3155"/>
                    <a:pt x="4611" y="2971"/>
                    <a:pt x="4611" y="2746"/>
                  </a:cubicBezTo>
                  <a:cubicBezTo>
                    <a:pt x="4611" y="2522"/>
                    <a:pt x="4432" y="2338"/>
                    <a:pt x="4207" y="2334"/>
                  </a:cubicBezTo>
                  <a:lnTo>
                    <a:pt x="3540" y="2334"/>
                  </a:lnTo>
                  <a:lnTo>
                    <a:pt x="3540" y="351"/>
                  </a:lnTo>
                  <a:cubicBezTo>
                    <a:pt x="3540" y="157"/>
                    <a:pt x="3383" y="1"/>
                    <a:pt x="3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0"/>
            <p:cNvSpPr/>
            <p:nvPr/>
          </p:nvSpPr>
          <p:spPr>
            <a:xfrm>
              <a:off x="5607925" y="3331325"/>
              <a:ext cx="192650" cy="119700"/>
            </a:xfrm>
            <a:custGeom>
              <a:avLst/>
              <a:gdLst/>
              <a:ahLst/>
              <a:cxnLst/>
              <a:rect l="l" t="t" r="r" b="b"/>
              <a:pathLst>
                <a:path w="7706" h="4788" extrusionOk="0">
                  <a:moveTo>
                    <a:pt x="2060" y="0"/>
                  </a:moveTo>
                  <a:lnTo>
                    <a:pt x="2060" y="1515"/>
                  </a:lnTo>
                  <a:lnTo>
                    <a:pt x="721" y="1515"/>
                  </a:lnTo>
                  <a:cubicBezTo>
                    <a:pt x="324" y="1515"/>
                    <a:pt x="1" y="1789"/>
                    <a:pt x="1" y="2122"/>
                  </a:cubicBezTo>
                  <a:lnTo>
                    <a:pt x="285" y="4787"/>
                  </a:lnTo>
                  <a:lnTo>
                    <a:pt x="1973" y="4787"/>
                  </a:lnTo>
                  <a:cubicBezTo>
                    <a:pt x="2148" y="4294"/>
                    <a:pt x="2616" y="3962"/>
                    <a:pt x="3140" y="3962"/>
                  </a:cubicBezTo>
                  <a:cubicBezTo>
                    <a:pt x="3664" y="3962"/>
                    <a:pt x="4132" y="4294"/>
                    <a:pt x="4307" y="4787"/>
                  </a:cubicBezTo>
                  <a:lnTo>
                    <a:pt x="7420" y="4787"/>
                  </a:lnTo>
                  <a:lnTo>
                    <a:pt x="7706" y="2122"/>
                  </a:lnTo>
                  <a:cubicBezTo>
                    <a:pt x="7706" y="1789"/>
                    <a:pt x="7381" y="1515"/>
                    <a:pt x="6986" y="1515"/>
                  </a:cubicBezTo>
                  <a:lnTo>
                    <a:pt x="5648" y="1515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0"/>
            <p:cNvSpPr/>
            <p:nvPr/>
          </p:nvSpPr>
          <p:spPr>
            <a:xfrm>
              <a:off x="5617275" y="3451000"/>
              <a:ext cx="174025" cy="132900"/>
            </a:xfrm>
            <a:custGeom>
              <a:avLst/>
              <a:gdLst/>
              <a:ahLst/>
              <a:cxnLst/>
              <a:rect l="l" t="t" r="r" b="b"/>
              <a:pathLst>
                <a:path w="6961" h="5316" extrusionOk="0">
                  <a:moveTo>
                    <a:pt x="2767" y="1940"/>
                  </a:moveTo>
                  <a:cubicBezTo>
                    <a:pt x="2833" y="1940"/>
                    <a:pt x="2903" y="1957"/>
                    <a:pt x="2970" y="1996"/>
                  </a:cubicBezTo>
                  <a:cubicBezTo>
                    <a:pt x="3121" y="2081"/>
                    <a:pt x="3202" y="2250"/>
                    <a:pt x="3176" y="2421"/>
                  </a:cubicBezTo>
                  <a:cubicBezTo>
                    <a:pt x="3148" y="2599"/>
                    <a:pt x="3006" y="2738"/>
                    <a:pt x="2828" y="2764"/>
                  </a:cubicBezTo>
                  <a:cubicBezTo>
                    <a:pt x="2808" y="2767"/>
                    <a:pt x="2788" y="2769"/>
                    <a:pt x="2769" y="2769"/>
                  </a:cubicBezTo>
                  <a:cubicBezTo>
                    <a:pt x="2612" y="2769"/>
                    <a:pt x="2466" y="2680"/>
                    <a:pt x="2397" y="2536"/>
                  </a:cubicBezTo>
                  <a:cubicBezTo>
                    <a:pt x="2255" y="2241"/>
                    <a:pt x="2487" y="1940"/>
                    <a:pt x="2767" y="1940"/>
                  </a:cubicBezTo>
                  <a:close/>
                  <a:moveTo>
                    <a:pt x="4797" y="3111"/>
                  </a:moveTo>
                  <a:cubicBezTo>
                    <a:pt x="4876" y="3111"/>
                    <a:pt x="4956" y="3134"/>
                    <a:pt x="5025" y="3180"/>
                  </a:cubicBezTo>
                  <a:cubicBezTo>
                    <a:pt x="5174" y="3279"/>
                    <a:pt x="5244" y="3462"/>
                    <a:pt x="5194" y="3636"/>
                  </a:cubicBezTo>
                  <a:cubicBezTo>
                    <a:pt x="5147" y="3808"/>
                    <a:pt x="4990" y="3930"/>
                    <a:pt x="4811" y="3936"/>
                  </a:cubicBezTo>
                  <a:cubicBezTo>
                    <a:pt x="4805" y="3936"/>
                    <a:pt x="4800" y="3936"/>
                    <a:pt x="4794" y="3936"/>
                  </a:cubicBezTo>
                  <a:cubicBezTo>
                    <a:pt x="4621" y="3936"/>
                    <a:pt x="4467" y="3826"/>
                    <a:pt x="4408" y="3662"/>
                  </a:cubicBezTo>
                  <a:cubicBezTo>
                    <a:pt x="4352" y="3497"/>
                    <a:pt x="4402" y="3315"/>
                    <a:pt x="4538" y="3203"/>
                  </a:cubicBezTo>
                  <a:cubicBezTo>
                    <a:pt x="4613" y="3142"/>
                    <a:pt x="4705" y="3111"/>
                    <a:pt x="4797" y="3111"/>
                  </a:cubicBezTo>
                  <a:close/>
                  <a:moveTo>
                    <a:pt x="2766" y="0"/>
                  </a:moveTo>
                  <a:cubicBezTo>
                    <a:pt x="2539" y="0"/>
                    <a:pt x="2353" y="186"/>
                    <a:pt x="2353" y="413"/>
                  </a:cubicBezTo>
                  <a:cubicBezTo>
                    <a:pt x="2353" y="642"/>
                    <a:pt x="2170" y="826"/>
                    <a:pt x="1941" y="826"/>
                  </a:cubicBezTo>
                  <a:lnTo>
                    <a:pt x="0" y="826"/>
                  </a:lnTo>
                  <a:lnTo>
                    <a:pt x="416" y="4709"/>
                  </a:lnTo>
                  <a:cubicBezTo>
                    <a:pt x="416" y="5044"/>
                    <a:pt x="740" y="5316"/>
                    <a:pt x="1137" y="5316"/>
                  </a:cubicBezTo>
                  <a:lnTo>
                    <a:pt x="5824" y="5316"/>
                  </a:lnTo>
                  <a:cubicBezTo>
                    <a:pt x="6221" y="5316"/>
                    <a:pt x="6545" y="5044"/>
                    <a:pt x="6545" y="4709"/>
                  </a:cubicBezTo>
                  <a:lnTo>
                    <a:pt x="6961" y="826"/>
                  </a:lnTo>
                  <a:lnTo>
                    <a:pt x="3594" y="826"/>
                  </a:lnTo>
                  <a:cubicBezTo>
                    <a:pt x="3367" y="826"/>
                    <a:pt x="3182" y="642"/>
                    <a:pt x="3182" y="413"/>
                  </a:cubicBezTo>
                  <a:lnTo>
                    <a:pt x="3179" y="413"/>
                  </a:lnTo>
                  <a:cubicBezTo>
                    <a:pt x="3179" y="186"/>
                    <a:pt x="2995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80"/>
          <p:cNvGrpSpPr/>
          <p:nvPr/>
        </p:nvGrpSpPr>
        <p:grpSpPr>
          <a:xfrm>
            <a:off x="3162432" y="3592268"/>
            <a:ext cx="374895" cy="374890"/>
            <a:chOff x="2508075" y="3240275"/>
            <a:chExt cx="355250" cy="352175"/>
          </a:xfrm>
        </p:grpSpPr>
        <p:sp>
          <p:nvSpPr>
            <p:cNvPr id="886" name="Google Shape;886;p80"/>
            <p:cNvSpPr/>
            <p:nvPr/>
          </p:nvSpPr>
          <p:spPr>
            <a:xfrm>
              <a:off x="2676200" y="3390575"/>
              <a:ext cx="20475" cy="74950"/>
            </a:xfrm>
            <a:custGeom>
              <a:avLst/>
              <a:gdLst/>
              <a:ahLst/>
              <a:cxnLst/>
              <a:rect l="l" t="t" r="r" b="b"/>
              <a:pathLst>
                <a:path w="819" h="2998" extrusionOk="0">
                  <a:moveTo>
                    <a:pt x="410" y="1"/>
                  </a:moveTo>
                  <a:cubicBezTo>
                    <a:pt x="183" y="1"/>
                    <a:pt x="0" y="183"/>
                    <a:pt x="0" y="410"/>
                  </a:cubicBezTo>
                  <a:lnTo>
                    <a:pt x="0" y="2998"/>
                  </a:lnTo>
                  <a:lnTo>
                    <a:pt x="818" y="2998"/>
                  </a:lnTo>
                  <a:lnTo>
                    <a:pt x="818" y="410"/>
                  </a:lnTo>
                  <a:cubicBezTo>
                    <a:pt x="818" y="183"/>
                    <a:pt x="636" y="1"/>
                    <a:pt x="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0"/>
            <p:cNvSpPr/>
            <p:nvPr/>
          </p:nvSpPr>
          <p:spPr>
            <a:xfrm>
              <a:off x="2508075" y="3240275"/>
              <a:ext cx="355250" cy="352175"/>
            </a:xfrm>
            <a:custGeom>
              <a:avLst/>
              <a:gdLst/>
              <a:ahLst/>
              <a:cxnLst/>
              <a:rect l="l" t="t" r="r" b="b"/>
              <a:pathLst>
                <a:path w="14210" h="14087" extrusionOk="0">
                  <a:moveTo>
                    <a:pt x="7134" y="5173"/>
                  </a:moveTo>
                  <a:cubicBezTo>
                    <a:pt x="7821" y="5173"/>
                    <a:pt x="8376" y="5735"/>
                    <a:pt x="8369" y="6422"/>
                  </a:cubicBezTo>
                  <a:lnTo>
                    <a:pt x="8369" y="9421"/>
                  </a:lnTo>
                  <a:cubicBezTo>
                    <a:pt x="8369" y="9650"/>
                    <a:pt x="8183" y="9834"/>
                    <a:pt x="7956" y="9834"/>
                  </a:cubicBezTo>
                  <a:lnTo>
                    <a:pt x="6313" y="9834"/>
                  </a:lnTo>
                  <a:cubicBezTo>
                    <a:pt x="6085" y="9834"/>
                    <a:pt x="5900" y="9650"/>
                    <a:pt x="5900" y="9421"/>
                  </a:cubicBezTo>
                  <a:lnTo>
                    <a:pt x="5900" y="6422"/>
                  </a:lnTo>
                  <a:cubicBezTo>
                    <a:pt x="5893" y="5735"/>
                    <a:pt x="6447" y="5173"/>
                    <a:pt x="7134" y="5173"/>
                  </a:cubicBezTo>
                  <a:close/>
                  <a:moveTo>
                    <a:pt x="11701" y="10530"/>
                  </a:moveTo>
                  <a:cubicBezTo>
                    <a:pt x="11925" y="10536"/>
                    <a:pt x="12105" y="10719"/>
                    <a:pt x="12105" y="10943"/>
                  </a:cubicBezTo>
                  <a:cubicBezTo>
                    <a:pt x="12105" y="11167"/>
                    <a:pt x="11925" y="11351"/>
                    <a:pt x="11701" y="11356"/>
                  </a:cubicBezTo>
                  <a:lnTo>
                    <a:pt x="11294" y="11356"/>
                  </a:lnTo>
                  <a:cubicBezTo>
                    <a:pt x="11068" y="11351"/>
                    <a:pt x="10888" y="11167"/>
                    <a:pt x="10888" y="10943"/>
                  </a:cubicBezTo>
                  <a:cubicBezTo>
                    <a:pt x="10888" y="10719"/>
                    <a:pt x="11068" y="10536"/>
                    <a:pt x="11294" y="10530"/>
                  </a:cubicBezTo>
                  <a:close/>
                  <a:moveTo>
                    <a:pt x="3101" y="10552"/>
                  </a:moveTo>
                  <a:cubicBezTo>
                    <a:pt x="3325" y="10556"/>
                    <a:pt x="3505" y="10740"/>
                    <a:pt x="3505" y="10965"/>
                  </a:cubicBezTo>
                  <a:cubicBezTo>
                    <a:pt x="3505" y="11189"/>
                    <a:pt x="3325" y="11372"/>
                    <a:pt x="3101" y="11377"/>
                  </a:cubicBezTo>
                  <a:lnTo>
                    <a:pt x="2864" y="11377"/>
                  </a:lnTo>
                  <a:cubicBezTo>
                    <a:pt x="2639" y="11372"/>
                    <a:pt x="2460" y="11189"/>
                    <a:pt x="2460" y="10965"/>
                  </a:cubicBezTo>
                  <a:cubicBezTo>
                    <a:pt x="2460" y="10740"/>
                    <a:pt x="2639" y="10556"/>
                    <a:pt x="2864" y="10552"/>
                  </a:cubicBezTo>
                  <a:close/>
                  <a:moveTo>
                    <a:pt x="7134" y="10800"/>
                  </a:moveTo>
                  <a:cubicBezTo>
                    <a:pt x="7821" y="10800"/>
                    <a:pt x="8376" y="11361"/>
                    <a:pt x="8369" y="12048"/>
                  </a:cubicBezTo>
                  <a:lnTo>
                    <a:pt x="8369" y="13261"/>
                  </a:lnTo>
                  <a:lnTo>
                    <a:pt x="7543" y="13261"/>
                  </a:lnTo>
                  <a:lnTo>
                    <a:pt x="7543" y="12048"/>
                  </a:lnTo>
                  <a:cubicBezTo>
                    <a:pt x="7543" y="11822"/>
                    <a:pt x="7361" y="11639"/>
                    <a:pt x="7134" y="11639"/>
                  </a:cubicBezTo>
                  <a:cubicBezTo>
                    <a:pt x="6908" y="11639"/>
                    <a:pt x="6725" y="11822"/>
                    <a:pt x="6725" y="12048"/>
                  </a:cubicBezTo>
                  <a:lnTo>
                    <a:pt x="6725" y="13261"/>
                  </a:lnTo>
                  <a:lnTo>
                    <a:pt x="5900" y="13261"/>
                  </a:lnTo>
                  <a:lnTo>
                    <a:pt x="5900" y="12048"/>
                  </a:lnTo>
                  <a:cubicBezTo>
                    <a:pt x="5893" y="11361"/>
                    <a:pt x="6447" y="10800"/>
                    <a:pt x="7134" y="10800"/>
                  </a:cubicBezTo>
                  <a:close/>
                  <a:moveTo>
                    <a:pt x="7112" y="1"/>
                  </a:moveTo>
                  <a:cubicBezTo>
                    <a:pt x="6885" y="1"/>
                    <a:pt x="6699" y="185"/>
                    <a:pt x="6699" y="413"/>
                  </a:cubicBezTo>
                  <a:lnTo>
                    <a:pt x="6699" y="855"/>
                  </a:lnTo>
                  <a:lnTo>
                    <a:pt x="6287" y="855"/>
                  </a:lnTo>
                  <a:cubicBezTo>
                    <a:pt x="6058" y="855"/>
                    <a:pt x="5874" y="1040"/>
                    <a:pt x="5874" y="1268"/>
                  </a:cubicBezTo>
                  <a:cubicBezTo>
                    <a:pt x="5874" y="1495"/>
                    <a:pt x="6058" y="1680"/>
                    <a:pt x="6287" y="1680"/>
                  </a:cubicBezTo>
                  <a:lnTo>
                    <a:pt x="6701" y="1680"/>
                  </a:lnTo>
                  <a:lnTo>
                    <a:pt x="6701" y="2936"/>
                  </a:lnTo>
                  <a:lnTo>
                    <a:pt x="3698" y="4521"/>
                  </a:lnTo>
                  <a:cubicBezTo>
                    <a:pt x="3496" y="4628"/>
                    <a:pt x="3420" y="4877"/>
                    <a:pt x="3525" y="5079"/>
                  </a:cubicBezTo>
                  <a:cubicBezTo>
                    <a:pt x="3600" y="5219"/>
                    <a:pt x="3743" y="5298"/>
                    <a:pt x="3891" y="5298"/>
                  </a:cubicBezTo>
                  <a:cubicBezTo>
                    <a:pt x="3956" y="5298"/>
                    <a:pt x="4022" y="5283"/>
                    <a:pt x="4083" y="5251"/>
                  </a:cubicBezTo>
                  <a:lnTo>
                    <a:pt x="4640" y="4957"/>
                  </a:lnTo>
                  <a:lnTo>
                    <a:pt x="4640" y="10664"/>
                  </a:lnTo>
                  <a:lnTo>
                    <a:pt x="5106" y="10664"/>
                  </a:lnTo>
                  <a:cubicBezTo>
                    <a:pt x="5331" y="10668"/>
                    <a:pt x="5510" y="10852"/>
                    <a:pt x="5510" y="11076"/>
                  </a:cubicBezTo>
                  <a:cubicBezTo>
                    <a:pt x="5510" y="11301"/>
                    <a:pt x="5331" y="11485"/>
                    <a:pt x="5106" y="11489"/>
                  </a:cubicBezTo>
                  <a:lnTo>
                    <a:pt x="4639" y="11489"/>
                  </a:lnTo>
                  <a:lnTo>
                    <a:pt x="4639" y="12038"/>
                  </a:lnTo>
                  <a:lnTo>
                    <a:pt x="4662" y="12038"/>
                  </a:lnTo>
                  <a:cubicBezTo>
                    <a:pt x="4889" y="12038"/>
                    <a:pt x="5073" y="12222"/>
                    <a:pt x="5073" y="12450"/>
                  </a:cubicBezTo>
                  <a:cubicBezTo>
                    <a:pt x="5073" y="12678"/>
                    <a:pt x="4889" y="12863"/>
                    <a:pt x="4662" y="12863"/>
                  </a:cubicBezTo>
                  <a:lnTo>
                    <a:pt x="4639" y="12863"/>
                  </a:lnTo>
                  <a:lnTo>
                    <a:pt x="4639" y="13261"/>
                  </a:lnTo>
                  <a:lnTo>
                    <a:pt x="3815" y="13261"/>
                  </a:lnTo>
                  <a:lnTo>
                    <a:pt x="3815" y="8212"/>
                  </a:lnTo>
                  <a:lnTo>
                    <a:pt x="312" y="9825"/>
                  </a:lnTo>
                  <a:cubicBezTo>
                    <a:pt x="98" y="9916"/>
                    <a:pt x="1" y="10165"/>
                    <a:pt x="98" y="10377"/>
                  </a:cubicBezTo>
                  <a:cubicBezTo>
                    <a:pt x="168" y="10529"/>
                    <a:pt x="317" y="10618"/>
                    <a:pt x="473" y="10618"/>
                  </a:cubicBezTo>
                  <a:cubicBezTo>
                    <a:pt x="535" y="10618"/>
                    <a:pt x="597" y="10604"/>
                    <a:pt x="655" y="10575"/>
                  </a:cubicBezTo>
                  <a:lnTo>
                    <a:pt x="1140" y="10351"/>
                  </a:lnTo>
                  <a:lnTo>
                    <a:pt x="1140" y="11486"/>
                  </a:lnTo>
                  <a:lnTo>
                    <a:pt x="1811" y="11486"/>
                  </a:lnTo>
                  <a:cubicBezTo>
                    <a:pt x="2034" y="11490"/>
                    <a:pt x="2213" y="11674"/>
                    <a:pt x="2213" y="11899"/>
                  </a:cubicBezTo>
                  <a:cubicBezTo>
                    <a:pt x="2213" y="12123"/>
                    <a:pt x="2034" y="12307"/>
                    <a:pt x="1811" y="12311"/>
                  </a:cubicBezTo>
                  <a:lnTo>
                    <a:pt x="1140" y="12311"/>
                  </a:lnTo>
                  <a:lnTo>
                    <a:pt x="1140" y="13261"/>
                  </a:lnTo>
                  <a:lnTo>
                    <a:pt x="480" y="13261"/>
                  </a:lnTo>
                  <a:cubicBezTo>
                    <a:pt x="253" y="13261"/>
                    <a:pt x="68" y="13447"/>
                    <a:pt x="68" y="13674"/>
                  </a:cubicBezTo>
                  <a:cubicBezTo>
                    <a:pt x="68" y="13901"/>
                    <a:pt x="253" y="14087"/>
                    <a:pt x="480" y="14087"/>
                  </a:cubicBezTo>
                  <a:lnTo>
                    <a:pt x="13744" y="14087"/>
                  </a:lnTo>
                  <a:cubicBezTo>
                    <a:pt x="13968" y="14082"/>
                    <a:pt x="14148" y="13898"/>
                    <a:pt x="14148" y="13674"/>
                  </a:cubicBezTo>
                  <a:cubicBezTo>
                    <a:pt x="14148" y="13449"/>
                    <a:pt x="13968" y="13266"/>
                    <a:pt x="13744" y="13261"/>
                  </a:cubicBezTo>
                  <a:lnTo>
                    <a:pt x="13082" y="13261"/>
                  </a:lnTo>
                  <a:lnTo>
                    <a:pt x="13082" y="12863"/>
                  </a:lnTo>
                  <a:lnTo>
                    <a:pt x="12275" y="12863"/>
                  </a:lnTo>
                  <a:cubicBezTo>
                    <a:pt x="12051" y="12859"/>
                    <a:pt x="11871" y="12675"/>
                    <a:pt x="11871" y="12450"/>
                  </a:cubicBezTo>
                  <a:cubicBezTo>
                    <a:pt x="11871" y="12226"/>
                    <a:pt x="12051" y="12042"/>
                    <a:pt x="12275" y="12038"/>
                  </a:cubicBezTo>
                  <a:lnTo>
                    <a:pt x="13082" y="12038"/>
                  </a:lnTo>
                  <a:lnTo>
                    <a:pt x="13082" y="10332"/>
                  </a:lnTo>
                  <a:lnTo>
                    <a:pt x="13569" y="10553"/>
                  </a:lnTo>
                  <a:cubicBezTo>
                    <a:pt x="13624" y="10579"/>
                    <a:pt x="13683" y="10591"/>
                    <a:pt x="13740" y="10591"/>
                  </a:cubicBezTo>
                  <a:cubicBezTo>
                    <a:pt x="13897" y="10591"/>
                    <a:pt x="14047" y="10501"/>
                    <a:pt x="14116" y="10349"/>
                  </a:cubicBezTo>
                  <a:cubicBezTo>
                    <a:pt x="14210" y="10142"/>
                    <a:pt x="14117" y="9898"/>
                    <a:pt x="13910" y="9802"/>
                  </a:cubicBezTo>
                  <a:lnTo>
                    <a:pt x="10409" y="8209"/>
                  </a:lnTo>
                  <a:lnTo>
                    <a:pt x="10409" y="13263"/>
                  </a:lnTo>
                  <a:lnTo>
                    <a:pt x="9585" y="13263"/>
                  </a:lnTo>
                  <a:lnTo>
                    <a:pt x="9585" y="12374"/>
                  </a:lnTo>
                  <a:cubicBezTo>
                    <a:pt x="9366" y="12362"/>
                    <a:pt x="9194" y="12181"/>
                    <a:pt x="9194" y="11961"/>
                  </a:cubicBezTo>
                  <a:cubicBezTo>
                    <a:pt x="9194" y="11742"/>
                    <a:pt x="9366" y="11561"/>
                    <a:pt x="9585" y="11550"/>
                  </a:cubicBezTo>
                  <a:lnTo>
                    <a:pt x="9585" y="10613"/>
                  </a:lnTo>
                  <a:lnTo>
                    <a:pt x="9149" y="10613"/>
                  </a:lnTo>
                  <a:cubicBezTo>
                    <a:pt x="8925" y="10609"/>
                    <a:pt x="8745" y="10425"/>
                    <a:pt x="8745" y="10200"/>
                  </a:cubicBezTo>
                  <a:cubicBezTo>
                    <a:pt x="8745" y="9976"/>
                    <a:pt x="8925" y="9793"/>
                    <a:pt x="9149" y="9788"/>
                  </a:cubicBezTo>
                  <a:lnTo>
                    <a:pt x="9585" y="9788"/>
                  </a:lnTo>
                  <a:lnTo>
                    <a:pt x="9585" y="4961"/>
                  </a:lnTo>
                  <a:lnTo>
                    <a:pt x="10144" y="5252"/>
                  </a:lnTo>
                  <a:cubicBezTo>
                    <a:pt x="10207" y="5285"/>
                    <a:pt x="10272" y="5300"/>
                    <a:pt x="10334" y="5300"/>
                  </a:cubicBezTo>
                  <a:cubicBezTo>
                    <a:pt x="10593" y="5300"/>
                    <a:pt x="10815" y="5046"/>
                    <a:pt x="10728" y="4764"/>
                  </a:cubicBezTo>
                  <a:cubicBezTo>
                    <a:pt x="10694" y="4660"/>
                    <a:pt x="10622" y="4572"/>
                    <a:pt x="10525" y="4523"/>
                  </a:cubicBezTo>
                  <a:lnTo>
                    <a:pt x="7525" y="2955"/>
                  </a:lnTo>
                  <a:lnTo>
                    <a:pt x="7525" y="1680"/>
                  </a:lnTo>
                  <a:lnTo>
                    <a:pt x="7939" y="1680"/>
                  </a:lnTo>
                  <a:cubicBezTo>
                    <a:pt x="8166" y="1680"/>
                    <a:pt x="8351" y="1495"/>
                    <a:pt x="8351" y="1268"/>
                  </a:cubicBezTo>
                  <a:cubicBezTo>
                    <a:pt x="8351" y="1040"/>
                    <a:pt x="8166" y="855"/>
                    <a:pt x="7939" y="855"/>
                  </a:cubicBezTo>
                  <a:lnTo>
                    <a:pt x="7525" y="855"/>
                  </a:lnTo>
                  <a:lnTo>
                    <a:pt x="7525" y="413"/>
                  </a:lnTo>
                  <a:cubicBezTo>
                    <a:pt x="7525" y="185"/>
                    <a:pt x="7339" y="1"/>
                    <a:pt x="7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80"/>
          <p:cNvGrpSpPr/>
          <p:nvPr/>
        </p:nvGrpSpPr>
        <p:grpSpPr>
          <a:xfrm>
            <a:off x="5661136" y="3592486"/>
            <a:ext cx="255082" cy="374917"/>
            <a:chOff x="4825925" y="3240250"/>
            <a:chExt cx="236625" cy="352200"/>
          </a:xfrm>
        </p:grpSpPr>
        <p:sp>
          <p:nvSpPr>
            <p:cNvPr id="889" name="Google Shape;889;p80"/>
            <p:cNvSpPr/>
            <p:nvPr/>
          </p:nvSpPr>
          <p:spPr>
            <a:xfrm>
              <a:off x="4875700" y="3240250"/>
              <a:ext cx="139775" cy="231450"/>
            </a:xfrm>
            <a:custGeom>
              <a:avLst/>
              <a:gdLst/>
              <a:ahLst/>
              <a:cxnLst/>
              <a:rect l="l" t="t" r="r" b="b"/>
              <a:pathLst>
                <a:path w="5591" h="9258" extrusionOk="0">
                  <a:moveTo>
                    <a:pt x="1971" y="2197"/>
                  </a:moveTo>
                  <a:cubicBezTo>
                    <a:pt x="2049" y="2197"/>
                    <a:pt x="2127" y="2219"/>
                    <a:pt x="2195" y="2263"/>
                  </a:cubicBezTo>
                  <a:cubicBezTo>
                    <a:pt x="2346" y="2362"/>
                    <a:pt x="2415" y="2546"/>
                    <a:pt x="2367" y="2719"/>
                  </a:cubicBezTo>
                  <a:cubicBezTo>
                    <a:pt x="2320" y="2893"/>
                    <a:pt x="2165" y="3015"/>
                    <a:pt x="1985" y="3022"/>
                  </a:cubicBezTo>
                  <a:cubicBezTo>
                    <a:pt x="1981" y="3022"/>
                    <a:pt x="1976" y="3022"/>
                    <a:pt x="1972" y="3022"/>
                  </a:cubicBezTo>
                  <a:cubicBezTo>
                    <a:pt x="1797" y="3022"/>
                    <a:pt x="1640" y="2914"/>
                    <a:pt x="1581" y="2748"/>
                  </a:cubicBezTo>
                  <a:cubicBezTo>
                    <a:pt x="1523" y="2585"/>
                    <a:pt x="1574" y="2401"/>
                    <a:pt x="1709" y="2291"/>
                  </a:cubicBezTo>
                  <a:cubicBezTo>
                    <a:pt x="1785" y="2228"/>
                    <a:pt x="1878" y="2197"/>
                    <a:pt x="1971" y="2197"/>
                  </a:cubicBezTo>
                  <a:close/>
                  <a:moveTo>
                    <a:pt x="3622" y="2197"/>
                  </a:moveTo>
                  <a:cubicBezTo>
                    <a:pt x="3700" y="2197"/>
                    <a:pt x="3777" y="2219"/>
                    <a:pt x="3846" y="2263"/>
                  </a:cubicBezTo>
                  <a:cubicBezTo>
                    <a:pt x="3996" y="2362"/>
                    <a:pt x="4066" y="2546"/>
                    <a:pt x="4018" y="2719"/>
                  </a:cubicBezTo>
                  <a:cubicBezTo>
                    <a:pt x="3970" y="2893"/>
                    <a:pt x="3815" y="3015"/>
                    <a:pt x="3636" y="3022"/>
                  </a:cubicBezTo>
                  <a:cubicBezTo>
                    <a:pt x="3631" y="3022"/>
                    <a:pt x="3627" y="3022"/>
                    <a:pt x="3622" y="3022"/>
                  </a:cubicBezTo>
                  <a:cubicBezTo>
                    <a:pt x="3448" y="3022"/>
                    <a:pt x="3291" y="2914"/>
                    <a:pt x="3232" y="2748"/>
                  </a:cubicBezTo>
                  <a:cubicBezTo>
                    <a:pt x="3175" y="2585"/>
                    <a:pt x="3226" y="2402"/>
                    <a:pt x="3359" y="2291"/>
                  </a:cubicBezTo>
                  <a:cubicBezTo>
                    <a:pt x="3435" y="2228"/>
                    <a:pt x="3528" y="2197"/>
                    <a:pt x="3622" y="2197"/>
                  </a:cubicBezTo>
                  <a:close/>
                  <a:moveTo>
                    <a:pt x="3620" y="3848"/>
                  </a:moveTo>
                  <a:cubicBezTo>
                    <a:pt x="3702" y="3848"/>
                    <a:pt x="3784" y="3872"/>
                    <a:pt x="3855" y="3921"/>
                  </a:cubicBezTo>
                  <a:cubicBezTo>
                    <a:pt x="4002" y="4023"/>
                    <a:pt x="4067" y="4209"/>
                    <a:pt x="4015" y="4380"/>
                  </a:cubicBezTo>
                  <a:cubicBezTo>
                    <a:pt x="3963" y="4553"/>
                    <a:pt x="3805" y="4671"/>
                    <a:pt x="3626" y="4673"/>
                  </a:cubicBezTo>
                  <a:cubicBezTo>
                    <a:pt x="3624" y="4673"/>
                    <a:pt x="3621" y="4673"/>
                    <a:pt x="3619" y="4673"/>
                  </a:cubicBezTo>
                  <a:cubicBezTo>
                    <a:pt x="3442" y="4673"/>
                    <a:pt x="3285" y="4558"/>
                    <a:pt x="3229" y="4390"/>
                  </a:cubicBezTo>
                  <a:cubicBezTo>
                    <a:pt x="3175" y="4224"/>
                    <a:pt x="3230" y="4041"/>
                    <a:pt x="3368" y="3934"/>
                  </a:cubicBezTo>
                  <a:cubicBezTo>
                    <a:pt x="3442" y="3877"/>
                    <a:pt x="3531" y="3848"/>
                    <a:pt x="3620" y="3848"/>
                  </a:cubicBezTo>
                  <a:close/>
                  <a:moveTo>
                    <a:pt x="1970" y="3848"/>
                  </a:moveTo>
                  <a:cubicBezTo>
                    <a:pt x="2043" y="3848"/>
                    <a:pt x="2116" y="3867"/>
                    <a:pt x="2182" y="3907"/>
                  </a:cubicBezTo>
                  <a:cubicBezTo>
                    <a:pt x="2331" y="3997"/>
                    <a:pt x="2408" y="4170"/>
                    <a:pt x="2375" y="4341"/>
                  </a:cubicBezTo>
                  <a:cubicBezTo>
                    <a:pt x="2340" y="4518"/>
                    <a:pt x="2194" y="4651"/>
                    <a:pt x="2016" y="4671"/>
                  </a:cubicBezTo>
                  <a:cubicBezTo>
                    <a:pt x="2001" y="4673"/>
                    <a:pt x="1986" y="4674"/>
                    <a:pt x="1972" y="4674"/>
                  </a:cubicBezTo>
                  <a:cubicBezTo>
                    <a:pt x="1809" y="4674"/>
                    <a:pt x="1659" y="4578"/>
                    <a:pt x="1593" y="4428"/>
                  </a:cubicBezTo>
                  <a:cubicBezTo>
                    <a:pt x="1519" y="4263"/>
                    <a:pt x="1561" y="4070"/>
                    <a:pt x="1697" y="3952"/>
                  </a:cubicBezTo>
                  <a:cubicBezTo>
                    <a:pt x="1774" y="3883"/>
                    <a:pt x="1872" y="3848"/>
                    <a:pt x="1970" y="3848"/>
                  </a:cubicBezTo>
                  <a:close/>
                  <a:moveTo>
                    <a:pt x="1970" y="5499"/>
                  </a:moveTo>
                  <a:cubicBezTo>
                    <a:pt x="2043" y="5499"/>
                    <a:pt x="2116" y="5518"/>
                    <a:pt x="2182" y="5558"/>
                  </a:cubicBezTo>
                  <a:cubicBezTo>
                    <a:pt x="2331" y="5647"/>
                    <a:pt x="2408" y="5821"/>
                    <a:pt x="2375" y="5992"/>
                  </a:cubicBezTo>
                  <a:cubicBezTo>
                    <a:pt x="2340" y="6169"/>
                    <a:pt x="2194" y="6302"/>
                    <a:pt x="2016" y="6322"/>
                  </a:cubicBezTo>
                  <a:cubicBezTo>
                    <a:pt x="2001" y="6324"/>
                    <a:pt x="1986" y="6324"/>
                    <a:pt x="1972" y="6324"/>
                  </a:cubicBezTo>
                  <a:cubicBezTo>
                    <a:pt x="1809" y="6324"/>
                    <a:pt x="1659" y="6229"/>
                    <a:pt x="1593" y="6079"/>
                  </a:cubicBezTo>
                  <a:cubicBezTo>
                    <a:pt x="1519" y="5914"/>
                    <a:pt x="1561" y="5721"/>
                    <a:pt x="1697" y="5602"/>
                  </a:cubicBezTo>
                  <a:cubicBezTo>
                    <a:pt x="1774" y="5534"/>
                    <a:pt x="1872" y="5499"/>
                    <a:pt x="1970" y="5499"/>
                  </a:cubicBezTo>
                  <a:close/>
                  <a:moveTo>
                    <a:pt x="3621" y="5499"/>
                  </a:moveTo>
                  <a:cubicBezTo>
                    <a:pt x="3694" y="5499"/>
                    <a:pt x="3767" y="5518"/>
                    <a:pt x="3833" y="5558"/>
                  </a:cubicBezTo>
                  <a:cubicBezTo>
                    <a:pt x="3982" y="5647"/>
                    <a:pt x="4059" y="5821"/>
                    <a:pt x="4025" y="5992"/>
                  </a:cubicBezTo>
                  <a:cubicBezTo>
                    <a:pt x="3991" y="6169"/>
                    <a:pt x="3844" y="6302"/>
                    <a:pt x="3666" y="6322"/>
                  </a:cubicBezTo>
                  <a:cubicBezTo>
                    <a:pt x="3652" y="6324"/>
                    <a:pt x="3637" y="6324"/>
                    <a:pt x="3623" y="6324"/>
                  </a:cubicBezTo>
                  <a:cubicBezTo>
                    <a:pt x="3459" y="6324"/>
                    <a:pt x="3310" y="6229"/>
                    <a:pt x="3243" y="6079"/>
                  </a:cubicBezTo>
                  <a:cubicBezTo>
                    <a:pt x="3171" y="5914"/>
                    <a:pt x="3213" y="5721"/>
                    <a:pt x="3348" y="5602"/>
                  </a:cubicBezTo>
                  <a:cubicBezTo>
                    <a:pt x="3425" y="5534"/>
                    <a:pt x="3523" y="5499"/>
                    <a:pt x="3621" y="5499"/>
                  </a:cubicBezTo>
                  <a:close/>
                  <a:moveTo>
                    <a:pt x="1970" y="7149"/>
                  </a:moveTo>
                  <a:cubicBezTo>
                    <a:pt x="2048" y="7149"/>
                    <a:pt x="2127" y="7171"/>
                    <a:pt x="2195" y="7215"/>
                  </a:cubicBezTo>
                  <a:cubicBezTo>
                    <a:pt x="2346" y="7314"/>
                    <a:pt x="2415" y="7498"/>
                    <a:pt x="2367" y="7672"/>
                  </a:cubicBezTo>
                  <a:cubicBezTo>
                    <a:pt x="2320" y="7845"/>
                    <a:pt x="2165" y="7967"/>
                    <a:pt x="1985" y="7974"/>
                  </a:cubicBezTo>
                  <a:cubicBezTo>
                    <a:pt x="1980" y="7974"/>
                    <a:pt x="1974" y="7975"/>
                    <a:pt x="1969" y="7975"/>
                  </a:cubicBezTo>
                  <a:cubicBezTo>
                    <a:pt x="1796" y="7975"/>
                    <a:pt x="1640" y="7865"/>
                    <a:pt x="1581" y="7701"/>
                  </a:cubicBezTo>
                  <a:cubicBezTo>
                    <a:pt x="1523" y="7537"/>
                    <a:pt x="1574" y="7354"/>
                    <a:pt x="1709" y="7243"/>
                  </a:cubicBezTo>
                  <a:cubicBezTo>
                    <a:pt x="1784" y="7181"/>
                    <a:pt x="1877" y="7149"/>
                    <a:pt x="1970" y="7149"/>
                  </a:cubicBezTo>
                  <a:close/>
                  <a:moveTo>
                    <a:pt x="3621" y="7150"/>
                  </a:moveTo>
                  <a:cubicBezTo>
                    <a:pt x="3694" y="7150"/>
                    <a:pt x="3767" y="7169"/>
                    <a:pt x="3833" y="7208"/>
                  </a:cubicBezTo>
                  <a:cubicBezTo>
                    <a:pt x="3982" y="7298"/>
                    <a:pt x="4059" y="7472"/>
                    <a:pt x="4025" y="7643"/>
                  </a:cubicBezTo>
                  <a:cubicBezTo>
                    <a:pt x="3991" y="7819"/>
                    <a:pt x="3844" y="7952"/>
                    <a:pt x="3666" y="7973"/>
                  </a:cubicBezTo>
                  <a:cubicBezTo>
                    <a:pt x="3651" y="7974"/>
                    <a:pt x="3637" y="7975"/>
                    <a:pt x="3622" y="7975"/>
                  </a:cubicBezTo>
                  <a:cubicBezTo>
                    <a:pt x="3459" y="7975"/>
                    <a:pt x="3310" y="7881"/>
                    <a:pt x="3243" y="7729"/>
                  </a:cubicBezTo>
                  <a:cubicBezTo>
                    <a:pt x="3171" y="7564"/>
                    <a:pt x="3213" y="7372"/>
                    <a:pt x="3348" y="7253"/>
                  </a:cubicBezTo>
                  <a:cubicBezTo>
                    <a:pt x="3425" y="7185"/>
                    <a:pt x="3523" y="7150"/>
                    <a:pt x="3621" y="7150"/>
                  </a:cubicBezTo>
                  <a:close/>
                  <a:moveTo>
                    <a:pt x="1464" y="0"/>
                  </a:moveTo>
                  <a:cubicBezTo>
                    <a:pt x="1355" y="0"/>
                    <a:pt x="1264" y="80"/>
                    <a:pt x="1247" y="187"/>
                  </a:cubicBezTo>
                  <a:cubicBezTo>
                    <a:pt x="1166" y="736"/>
                    <a:pt x="736" y="1166"/>
                    <a:pt x="187" y="1248"/>
                  </a:cubicBezTo>
                  <a:cubicBezTo>
                    <a:pt x="80" y="1264"/>
                    <a:pt x="0" y="1357"/>
                    <a:pt x="0" y="1466"/>
                  </a:cubicBezTo>
                  <a:lnTo>
                    <a:pt x="0" y="7024"/>
                  </a:lnTo>
                  <a:cubicBezTo>
                    <a:pt x="350" y="7337"/>
                    <a:pt x="550" y="7785"/>
                    <a:pt x="550" y="8254"/>
                  </a:cubicBezTo>
                  <a:lnTo>
                    <a:pt x="550" y="9257"/>
                  </a:lnTo>
                  <a:cubicBezTo>
                    <a:pt x="760" y="9148"/>
                    <a:pt x="992" y="9093"/>
                    <a:pt x="1228" y="9093"/>
                  </a:cubicBezTo>
                  <a:lnTo>
                    <a:pt x="4341" y="9093"/>
                  </a:lnTo>
                  <a:cubicBezTo>
                    <a:pt x="4344" y="9093"/>
                    <a:pt x="4347" y="9093"/>
                    <a:pt x="4350" y="9093"/>
                  </a:cubicBezTo>
                  <a:cubicBezTo>
                    <a:pt x="4574" y="9093"/>
                    <a:pt x="4796" y="9146"/>
                    <a:pt x="4996" y="9246"/>
                  </a:cubicBezTo>
                  <a:lnTo>
                    <a:pt x="4996" y="8254"/>
                  </a:lnTo>
                  <a:cubicBezTo>
                    <a:pt x="4996" y="7764"/>
                    <a:pt x="5214" y="7299"/>
                    <a:pt x="5589" y="6987"/>
                  </a:cubicBezTo>
                  <a:lnTo>
                    <a:pt x="5589" y="1466"/>
                  </a:lnTo>
                  <a:cubicBezTo>
                    <a:pt x="5591" y="1357"/>
                    <a:pt x="5511" y="1264"/>
                    <a:pt x="5402" y="1248"/>
                  </a:cubicBezTo>
                  <a:cubicBezTo>
                    <a:pt x="4855" y="1166"/>
                    <a:pt x="4425" y="736"/>
                    <a:pt x="4343" y="187"/>
                  </a:cubicBezTo>
                  <a:cubicBezTo>
                    <a:pt x="4327" y="80"/>
                    <a:pt x="4234" y="0"/>
                    <a:pt x="4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0"/>
            <p:cNvSpPr/>
            <p:nvPr/>
          </p:nvSpPr>
          <p:spPr>
            <a:xfrm>
              <a:off x="4825925" y="3425950"/>
              <a:ext cx="236625" cy="166500"/>
            </a:xfrm>
            <a:custGeom>
              <a:avLst/>
              <a:gdLst/>
              <a:ahLst/>
              <a:cxnLst/>
              <a:rect l="l" t="t" r="r" b="b"/>
              <a:pathLst>
                <a:path w="9465" h="6660" extrusionOk="0">
                  <a:moveTo>
                    <a:pt x="891" y="0"/>
                  </a:moveTo>
                  <a:cubicBezTo>
                    <a:pt x="676" y="0"/>
                    <a:pt x="465" y="84"/>
                    <a:pt x="307" y="242"/>
                  </a:cubicBezTo>
                  <a:cubicBezTo>
                    <a:pt x="71" y="478"/>
                    <a:pt x="0" y="833"/>
                    <a:pt x="127" y="1141"/>
                  </a:cubicBezTo>
                  <a:cubicBezTo>
                    <a:pt x="255" y="1450"/>
                    <a:pt x="556" y="1651"/>
                    <a:pt x="891" y="1651"/>
                  </a:cubicBezTo>
                  <a:lnTo>
                    <a:pt x="891" y="5826"/>
                  </a:lnTo>
                  <a:lnTo>
                    <a:pt x="763" y="5826"/>
                  </a:lnTo>
                  <a:cubicBezTo>
                    <a:pt x="533" y="5828"/>
                    <a:pt x="349" y="6017"/>
                    <a:pt x="352" y="6247"/>
                  </a:cubicBezTo>
                  <a:cubicBezTo>
                    <a:pt x="355" y="6477"/>
                    <a:pt x="542" y="6660"/>
                    <a:pt x="769" y="6660"/>
                  </a:cubicBezTo>
                  <a:cubicBezTo>
                    <a:pt x="771" y="6660"/>
                    <a:pt x="773" y="6660"/>
                    <a:pt x="775" y="6660"/>
                  </a:cubicBezTo>
                  <a:lnTo>
                    <a:pt x="8798" y="6660"/>
                  </a:lnTo>
                  <a:cubicBezTo>
                    <a:pt x="9028" y="6657"/>
                    <a:pt x="9212" y="6467"/>
                    <a:pt x="9209" y="6237"/>
                  </a:cubicBezTo>
                  <a:cubicBezTo>
                    <a:pt x="9206" y="6008"/>
                    <a:pt x="9021" y="5825"/>
                    <a:pt x="8793" y="5825"/>
                  </a:cubicBezTo>
                  <a:cubicBezTo>
                    <a:pt x="8791" y="5825"/>
                    <a:pt x="8790" y="5825"/>
                    <a:pt x="8788" y="5826"/>
                  </a:cubicBezTo>
                  <a:lnTo>
                    <a:pt x="8639" y="5826"/>
                  </a:lnTo>
                  <a:lnTo>
                    <a:pt x="8639" y="1651"/>
                  </a:lnTo>
                  <a:cubicBezTo>
                    <a:pt x="9093" y="1651"/>
                    <a:pt x="9464" y="1282"/>
                    <a:pt x="9464" y="826"/>
                  </a:cubicBezTo>
                  <a:cubicBezTo>
                    <a:pt x="9457" y="374"/>
                    <a:pt x="9089" y="12"/>
                    <a:pt x="8637" y="12"/>
                  </a:cubicBezTo>
                  <a:cubicBezTo>
                    <a:pt x="8187" y="12"/>
                    <a:pt x="7819" y="374"/>
                    <a:pt x="7812" y="826"/>
                  </a:cubicBezTo>
                  <a:lnTo>
                    <a:pt x="7812" y="5826"/>
                  </a:lnTo>
                  <a:lnTo>
                    <a:pt x="6987" y="5826"/>
                  </a:lnTo>
                  <a:lnTo>
                    <a:pt x="6987" y="4506"/>
                  </a:lnTo>
                  <a:lnTo>
                    <a:pt x="2541" y="4506"/>
                  </a:lnTo>
                  <a:lnTo>
                    <a:pt x="2541" y="5826"/>
                  </a:lnTo>
                  <a:lnTo>
                    <a:pt x="1716" y="5826"/>
                  </a:lnTo>
                  <a:lnTo>
                    <a:pt x="1716" y="826"/>
                  </a:lnTo>
                  <a:cubicBezTo>
                    <a:pt x="1716" y="491"/>
                    <a:pt x="1515" y="190"/>
                    <a:pt x="1206" y="63"/>
                  </a:cubicBezTo>
                  <a:cubicBezTo>
                    <a:pt x="1104" y="20"/>
                    <a:pt x="997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80"/>
            <p:cNvSpPr/>
            <p:nvPr/>
          </p:nvSpPr>
          <p:spPr>
            <a:xfrm>
              <a:off x="4889700" y="3488175"/>
              <a:ext cx="111200" cy="29825"/>
            </a:xfrm>
            <a:custGeom>
              <a:avLst/>
              <a:gdLst/>
              <a:ahLst/>
              <a:cxnLst/>
              <a:rect l="l" t="t" r="r" b="b"/>
              <a:pathLst>
                <a:path w="4448" h="1193" extrusionOk="0">
                  <a:moveTo>
                    <a:pt x="668" y="0"/>
                  </a:moveTo>
                  <a:cubicBezTo>
                    <a:pt x="300" y="2"/>
                    <a:pt x="2" y="300"/>
                    <a:pt x="0" y="668"/>
                  </a:cubicBezTo>
                  <a:lnTo>
                    <a:pt x="0" y="1192"/>
                  </a:lnTo>
                  <a:lnTo>
                    <a:pt x="4447" y="1192"/>
                  </a:lnTo>
                  <a:lnTo>
                    <a:pt x="4447" y="668"/>
                  </a:lnTo>
                  <a:cubicBezTo>
                    <a:pt x="4447" y="300"/>
                    <a:pt x="4149" y="2"/>
                    <a:pt x="3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80"/>
          <p:cNvGrpSpPr/>
          <p:nvPr/>
        </p:nvGrpSpPr>
        <p:grpSpPr>
          <a:xfrm>
            <a:off x="4847138" y="3593508"/>
            <a:ext cx="247212" cy="374890"/>
            <a:chOff x="4070825" y="3241425"/>
            <a:chExt cx="229325" cy="352175"/>
          </a:xfrm>
        </p:grpSpPr>
        <p:sp>
          <p:nvSpPr>
            <p:cNvPr id="893" name="Google Shape;893;p80"/>
            <p:cNvSpPr/>
            <p:nvPr/>
          </p:nvSpPr>
          <p:spPr>
            <a:xfrm>
              <a:off x="4129225" y="3311725"/>
              <a:ext cx="46000" cy="91825"/>
            </a:xfrm>
            <a:custGeom>
              <a:avLst/>
              <a:gdLst/>
              <a:ahLst/>
              <a:cxnLst/>
              <a:rect l="l" t="t" r="r" b="b"/>
              <a:pathLst>
                <a:path w="1840" h="3673" extrusionOk="0">
                  <a:moveTo>
                    <a:pt x="1839" y="1"/>
                  </a:moveTo>
                  <a:lnTo>
                    <a:pt x="0" y="810"/>
                  </a:lnTo>
                  <a:lnTo>
                    <a:pt x="0" y="3673"/>
                  </a:lnTo>
                  <a:lnTo>
                    <a:pt x="1839" y="3673"/>
                  </a:lnTo>
                  <a:lnTo>
                    <a:pt x="1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80"/>
            <p:cNvSpPr/>
            <p:nvPr/>
          </p:nvSpPr>
          <p:spPr>
            <a:xfrm>
              <a:off x="4195825" y="3424175"/>
              <a:ext cx="46000" cy="81825"/>
            </a:xfrm>
            <a:custGeom>
              <a:avLst/>
              <a:gdLst/>
              <a:ahLst/>
              <a:cxnLst/>
              <a:rect l="l" t="t" r="r" b="b"/>
              <a:pathLst>
                <a:path w="1840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1839" y="1341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80"/>
            <p:cNvSpPr/>
            <p:nvPr/>
          </p:nvSpPr>
          <p:spPr>
            <a:xfrm>
              <a:off x="4129225" y="3424175"/>
              <a:ext cx="46000" cy="81825"/>
            </a:xfrm>
            <a:custGeom>
              <a:avLst/>
              <a:gdLst/>
              <a:ahLst/>
              <a:cxnLst/>
              <a:rect l="l" t="t" r="r" b="b"/>
              <a:pathLst>
                <a:path w="1840" h="3273" extrusionOk="0">
                  <a:moveTo>
                    <a:pt x="0" y="0"/>
                  </a:moveTo>
                  <a:lnTo>
                    <a:pt x="0" y="1341"/>
                  </a:lnTo>
                  <a:lnTo>
                    <a:pt x="1839" y="3273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80"/>
            <p:cNvSpPr/>
            <p:nvPr/>
          </p:nvSpPr>
          <p:spPr>
            <a:xfrm>
              <a:off x="4195825" y="3311725"/>
              <a:ext cx="46000" cy="91825"/>
            </a:xfrm>
            <a:custGeom>
              <a:avLst/>
              <a:gdLst/>
              <a:ahLst/>
              <a:cxnLst/>
              <a:rect l="l" t="t" r="r" b="b"/>
              <a:pathLst>
                <a:path w="1840" h="3673" extrusionOk="0">
                  <a:moveTo>
                    <a:pt x="0" y="1"/>
                  </a:moveTo>
                  <a:lnTo>
                    <a:pt x="0" y="3673"/>
                  </a:lnTo>
                  <a:lnTo>
                    <a:pt x="1839" y="3673"/>
                  </a:lnTo>
                  <a:lnTo>
                    <a:pt x="1839" y="8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80"/>
            <p:cNvSpPr/>
            <p:nvPr/>
          </p:nvSpPr>
          <p:spPr>
            <a:xfrm>
              <a:off x="4070825" y="3241425"/>
              <a:ext cx="229325" cy="352175"/>
            </a:xfrm>
            <a:custGeom>
              <a:avLst/>
              <a:gdLst/>
              <a:ahLst/>
              <a:cxnLst/>
              <a:rect l="l" t="t" r="r" b="b"/>
              <a:pathLst>
                <a:path w="9173" h="14087" extrusionOk="0">
                  <a:moveTo>
                    <a:pt x="4587" y="1767"/>
                  </a:moveTo>
                  <a:cubicBezTo>
                    <a:pt x="4643" y="1767"/>
                    <a:pt x="4700" y="1779"/>
                    <a:pt x="4753" y="1802"/>
                  </a:cubicBezTo>
                  <a:lnTo>
                    <a:pt x="7419" y="2975"/>
                  </a:lnTo>
                  <a:cubicBezTo>
                    <a:pt x="7568" y="3040"/>
                    <a:pt x="7665" y="3188"/>
                    <a:pt x="7665" y="3353"/>
                  </a:cubicBezTo>
                  <a:lnTo>
                    <a:pt x="7665" y="8816"/>
                  </a:lnTo>
                  <a:cubicBezTo>
                    <a:pt x="7665" y="8922"/>
                    <a:pt x="7624" y="9023"/>
                    <a:pt x="7552" y="9100"/>
                  </a:cubicBezTo>
                  <a:lnTo>
                    <a:pt x="4886" y="11900"/>
                  </a:lnTo>
                  <a:cubicBezTo>
                    <a:pt x="4805" y="11986"/>
                    <a:pt x="4696" y="12029"/>
                    <a:pt x="4588" y="12029"/>
                  </a:cubicBezTo>
                  <a:cubicBezTo>
                    <a:pt x="4479" y="12029"/>
                    <a:pt x="4370" y="11986"/>
                    <a:pt x="4289" y="11900"/>
                  </a:cubicBezTo>
                  <a:lnTo>
                    <a:pt x="1624" y="9101"/>
                  </a:lnTo>
                  <a:cubicBezTo>
                    <a:pt x="1550" y="9025"/>
                    <a:pt x="1509" y="8922"/>
                    <a:pt x="1509" y="8816"/>
                  </a:cubicBezTo>
                  <a:lnTo>
                    <a:pt x="1509" y="3353"/>
                  </a:lnTo>
                  <a:cubicBezTo>
                    <a:pt x="1509" y="3188"/>
                    <a:pt x="1606" y="3040"/>
                    <a:pt x="1755" y="2975"/>
                  </a:cubicBezTo>
                  <a:lnTo>
                    <a:pt x="4421" y="1802"/>
                  </a:lnTo>
                  <a:cubicBezTo>
                    <a:pt x="4474" y="1779"/>
                    <a:pt x="4531" y="1767"/>
                    <a:pt x="4587" y="1767"/>
                  </a:cubicBezTo>
                  <a:close/>
                  <a:moveTo>
                    <a:pt x="4587" y="1"/>
                  </a:moveTo>
                  <a:cubicBezTo>
                    <a:pt x="4524" y="1"/>
                    <a:pt x="4460" y="14"/>
                    <a:pt x="4401" y="40"/>
                  </a:cubicBezTo>
                  <a:lnTo>
                    <a:pt x="274" y="1854"/>
                  </a:lnTo>
                  <a:cubicBezTo>
                    <a:pt x="108" y="1928"/>
                    <a:pt x="0" y="2093"/>
                    <a:pt x="0" y="2276"/>
                  </a:cubicBezTo>
                  <a:lnTo>
                    <a:pt x="0" y="9443"/>
                  </a:lnTo>
                  <a:cubicBezTo>
                    <a:pt x="0" y="9562"/>
                    <a:pt x="45" y="9675"/>
                    <a:pt x="126" y="9760"/>
                  </a:cubicBezTo>
                  <a:lnTo>
                    <a:pt x="4007" y="13839"/>
                  </a:lnTo>
                  <a:cubicBezTo>
                    <a:pt x="4165" y="14004"/>
                    <a:pt x="4376" y="14087"/>
                    <a:pt x="4586" y="14087"/>
                  </a:cubicBezTo>
                  <a:cubicBezTo>
                    <a:pt x="4797" y="14087"/>
                    <a:pt x="5008" y="14004"/>
                    <a:pt x="5165" y="13839"/>
                  </a:cubicBezTo>
                  <a:lnTo>
                    <a:pt x="9046" y="9760"/>
                  </a:lnTo>
                  <a:cubicBezTo>
                    <a:pt x="9127" y="9675"/>
                    <a:pt x="9172" y="9562"/>
                    <a:pt x="9172" y="9443"/>
                  </a:cubicBezTo>
                  <a:lnTo>
                    <a:pt x="9172" y="2276"/>
                  </a:lnTo>
                  <a:cubicBezTo>
                    <a:pt x="9172" y="2093"/>
                    <a:pt x="9065" y="1928"/>
                    <a:pt x="8897" y="1854"/>
                  </a:cubicBezTo>
                  <a:lnTo>
                    <a:pt x="8900" y="1854"/>
                  </a:lnTo>
                  <a:lnTo>
                    <a:pt x="4773" y="40"/>
                  </a:lnTo>
                  <a:cubicBezTo>
                    <a:pt x="4714" y="14"/>
                    <a:pt x="4650" y="1"/>
                    <a:pt x="4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80"/>
          <p:cNvSpPr/>
          <p:nvPr/>
        </p:nvSpPr>
        <p:spPr>
          <a:xfrm>
            <a:off x="4048900" y="3592388"/>
            <a:ext cx="246566" cy="374917"/>
          </a:xfrm>
          <a:custGeom>
            <a:avLst/>
            <a:gdLst/>
            <a:ahLst/>
            <a:cxnLst/>
            <a:rect l="l" t="t" r="r" b="b"/>
            <a:pathLst>
              <a:path w="9149" h="14088" extrusionOk="0">
                <a:moveTo>
                  <a:pt x="4114" y="0"/>
                </a:moveTo>
                <a:cubicBezTo>
                  <a:pt x="3887" y="0"/>
                  <a:pt x="3702" y="184"/>
                  <a:pt x="3702" y="413"/>
                </a:cubicBezTo>
                <a:lnTo>
                  <a:pt x="3702" y="3287"/>
                </a:lnTo>
                <a:lnTo>
                  <a:pt x="413" y="3287"/>
                </a:lnTo>
                <a:cubicBezTo>
                  <a:pt x="184" y="3287"/>
                  <a:pt x="0" y="3471"/>
                  <a:pt x="0" y="3700"/>
                </a:cubicBezTo>
                <a:lnTo>
                  <a:pt x="0" y="4619"/>
                </a:lnTo>
                <a:cubicBezTo>
                  <a:pt x="0" y="4848"/>
                  <a:pt x="184" y="5032"/>
                  <a:pt x="413" y="5032"/>
                </a:cubicBezTo>
                <a:lnTo>
                  <a:pt x="3702" y="5032"/>
                </a:lnTo>
                <a:lnTo>
                  <a:pt x="3702" y="13675"/>
                </a:lnTo>
                <a:cubicBezTo>
                  <a:pt x="3702" y="13902"/>
                  <a:pt x="3887" y="14088"/>
                  <a:pt x="4114" y="14088"/>
                </a:cubicBezTo>
                <a:lnTo>
                  <a:pt x="5035" y="14088"/>
                </a:lnTo>
                <a:cubicBezTo>
                  <a:pt x="5262" y="14088"/>
                  <a:pt x="5448" y="13902"/>
                  <a:pt x="5448" y="13675"/>
                </a:cubicBezTo>
                <a:lnTo>
                  <a:pt x="5448" y="5032"/>
                </a:lnTo>
                <a:lnTo>
                  <a:pt x="8736" y="5032"/>
                </a:lnTo>
                <a:cubicBezTo>
                  <a:pt x="8963" y="5032"/>
                  <a:pt x="9149" y="4848"/>
                  <a:pt x="9149" y="4619"/>
                </a:cubicBezTo>
                <a:lnTo>
                  <a:pt x="9149" y="3700"/>
                </a:lnTo>
                <a:cubicBezTo>
                  <a:pt x="9149" y="3473"/>
                  <a:pt x="8965" y="3289"/>
                  <a:pt x="8739" y="3289"/>
                </a:cubicBezTo>
                <a:cubicBezTo>
                  <a:pt x="8738" y="3289"/>
                  <a:pt x="8737" y="3289"/>
                  <a:pt x="8736" y="3289"/>
                </a:cubicBezTo>
                <a:lnTo>
                  <a:pt x="8736" y="3287"/>
                </a:lnTo>
                <a:lnTo>
                  <a:pt x="5448" y="3287"/>
                </a:lnTo>
                <a:lnTo>
                  <a:pt x="5448" y="413"/>
                </a:lnTo>
                <a:cubicBezTo>
                  <a:pt x="5448" y="184"/>
                  <a:pt x="5262" y="0"/>
                  <a:pt x="50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80"/>
          <p:cNvGrpSpPr/>
          <p:nvPr/>
        </p:nvGrpSpPr>
        <p:grpSpPr>
          <a:xfrm>
            <a:off x="2355772" y="3592274"/>
            <a:ext cx="356522" cy="374900"/>
            <a:chOff x="1759725" y="3240200"/>
            <a:chExt cx="330725" cy="352250"/>
          </a:xfrm>
        </p:grpSpPr>
        <p:sp>
          <p:nvSpPr>
            <p:cNvPr id="900" name="Google Shape;900;p80"/>
            <p:cNvSpPr/>
            <p:nvPr/>
          </p:nvSpPr>
          <p:spPr>
            <a:xfrm>
              <a:off x="1780400" y="3285900"/>
              <a:ext cx="286500" cy="28900"/>
            </a:xfrm>
            <a:custGeom>
              <a:avLst/>
              <a:gdLst/>
              <a:ahLst/>
              <a:cxnLst/>
              <a:rect l="l" t="t" r="r" b="b"/>
              <a:pathLst>
                <a:path w="11460" h="1156" extrusionOk="0">
                  <a:moveTo>
                    <a:pt x="413" y="0"/>
                  </a:moveTo>
                  <a:cubicBezTo>
                    <a:pt x="370" y="0"/>
                    <a:pt x="326" y="7"/>
                    <a:pt x="283" y="22"/>
                  </a:cubicBezTo>
                  <a:cubicBezTo>
                    <a:pt x="113" y="78"/>
                    <a:pt x="0" y="238"/>
                    <a:pt x="0" y="414"/>
                  </a:cubicBezTo>
                  <a:lnTo>
                    <a:pt x="0" y="741"/>
                  </a:lnTo>
                  <a:cubicBezTo>
                    <a:pt x="0" y="920"/>
                    <a:pt x="113" y="1077"/>
                    <a:pt x="283" y="1134"/>
                  </a:cubicBezTo>
                  <a:cubicBezTo>
                    <a:pt x="326" y="1148"/>
                    <a:pt x="370" y="1155"/>
                    <a:pt x="413" y="1155"/>
                  </a:cubicBezTo>
                  <a:cubicBezTo>
                    <a:pt x="540" y="1155"/>
                    <a:pt x="664" y="1096"/>
                    <a:pt x="743" y="990"/>
                  </a:cubicBezTo>
                  <a:lnTo>
                    <a:pt x="11038" y="990"/>
                  </a:lnTo>
                  <a:cubicBezTo>
                    <a:pt x="11042" y="991"/>
                    <a:pt x="11045" y="991"/>
                    <a:pt x="11049" y="991"/>
                  </a:cubicBezTo>
                  <a:cubicBezTo>
                    <a:pt x="11276" y="991"/>
                    <a:pt x="11460" y="806"/>
                    <a:pt x="11460" y="578"/>
                  </a:cubicBezTo>
                  <a:cubicBezTo>
                    <a:pt x="11460" y="350"/>
                    <a:pt x="11274" y="165"/>
                    <a:pt x="11046" y="165"/>
                  </a:cubicBezTo>
                  <a:cubicBezTo>
                    <a:pt x="11044" y="165"/>
                    <a:pt x="11041" y="165"/>
                    <a:pt x="11038" y="165"/>
                  </a:cubicBezTo>
                  <a:lnTo>
                    <a:pt x="743" y="165"/>
                  </a:lnTo>
                  <a:cubicBezTo>
                    <a:pt x="664" y="60"/>
                    <a:pt x="540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80"/>
            <p:cNvSpPr/>
            <p:nvPr/>
          </p:nvSpPr>
          <p:spPr>
            <a:xfrm>
              <a:off x="1783650" y="3240200"/>
              <a:ext cx="286125" cy="28875"/>
            </a:xfrm>
            <a:custGeom>
              <a:avLst/>
              <a:gdLst/>
              <a:ahLst/>
              <a:cxnLst/>
              <a:rect l="l" t="t" r="r" b="b"/>
              <a:pathLst>
                <a:path w="11445" h="1155" extrusionOk="0">
                  <a:moveTo>
                    <a:pt x="11032" y="1"/>
                  </a:moveTo>
                  <a:lnTo>
                    <a:pt x="11030" y="2"/>
                  </a:lnTo>
                  <a:cubicBezTo>
                    <a:pt x="10901" y="2"/>
                    <a:pt x="10780" y="62"/>
                    <a:pt x="10701" y="166"/>
                  </a:cubicBezTo>
                  <a:lnTo>
                    <a:pt x="406" y="166"/>
                  </a:lnTo>
                  <a:cubicBezTo>
                    <a:pt x="180" y="170"/>
                    <a:pt x="1" y="353"/>
                    <a:pt x="1" y="578"/>
                  </a:cubicBezTo>
                  <a:cubicBezTo>
                    <a:pt x="1" y="803"/>
                    <a:pt x="180" y="985"/>
                    <a:pt x="406" y="991"/>
                  </a:cubicBezTo>
                  <a:lnTo>
                    <a:pt x="10701" y="991"/>
                  </a:lnTo>
                  <a:cubicBezTo>
                    <a:pt x="10781" y="1096"/>
                    <a:pt x="10903" y="1155"/>
                    <a:pt x="11030" y="1155"/>
                  </a:cubicBezTo>
                  <a:cubicBezTo>
                    <a:pt x="11074" y="1155"/>
                    <a:pt x="11119" y="1148"/>
                    <a:pt x="11162" y="1133"/>
                  </a:cubicBezTo>
                  <a:cubicBezTo>
                    <a:pt x="11331" y="1077"/>
                    <a:pt x="11444" y="919"/>
                    <a:pt x="11444" y="742"/>
                  </a:cubicBezTo>
                  <a:lnTo>
                    <a:pt x="11444" y="413"/>
                  </a:lnTo>
                  <a:cubicBezTo>
                    <a:pt x="11444" y="186"/>
                    <a:pt x="11259" y="1"/>
                    <a:pt x="11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80"/>
            <p:cNvSpPr/>
            <p:nvPr/>
          </p:nvSpPr>
          <p:spPr>
            <a:xfrm>
              <a:off x="1779350" y="3335725"/>
              <a:ext cx="291425" cy="41050"/>
            </a:xfrm>
            <a:custGeom>
              <a:avLst/>
              <a:gdLst/>
              <a:ahLst/>
              <a:cxnLst/>
              <a:rect l="l" t="t" r="r" b="b"/>
              <a:pathLst>
                <a:path w="11657" h="1642" extrusionOk="0">
                  <a:moveTo>
                    <a:pt x="412" y="1"/>
                  </a:moveTo>
                  <a:cubicBezTo>
                    <a:pt x="184" y="2"/>
                    <a:pt x="0" y="186"/>
                    <a:pt x="0" y="415"/>
                  </a:cubicBezTo>
                  <a:lnTo>
                    <a:pt x="0" y="1642"/>
                  </a:lnTo>
                  <a:lnTo>
                    <a:pt x="11657" y="1642"/>
                  </a:lnTo>
                  <a:lnTo>
                    <a:pt x="11657" y="415"/>
                  </a:lnTo>
                  <a:cubicBezTo>
                    <a:pt x="11657" y="186"/>
                    <a:pt x="11471" y="1"/>
                    <a:pt x="1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80"/>
            <p:cNvSpPr/>
            <p:nvPr/>
          </p:nvSpPr>
          <p:spPr>
            <a:xfrm>
              <a:off x="1779350" y="3550750"/>
              <a:ext cx="291425" cy="41700"/>
            </a:xfrm>
            <a:custGeom>
              <a:avLst/>
              <a:gdLst/>
              <a:ahLst/>
              <a:cxnLst/>
              <a:rect l="l" t="t" r="r" b="b"/>
              <a:pathLst>
                <a:path w="11657" h="1668" extrusionOk="0">
                  <a:moveTo>
                    <a:pt x="0" y="1"/>
                  </a:moveTo>
                  <a:lnTo>
                    <a:pt x="0" y="1255"/>
                  </a:lnTo>
                  <a:cubicBezTo>
                    <a:pt x="0" y="1482"/>
                    <a:pt x="186" y="1666"/>
                    <a:pt x="413" y="1668"/>
                  </a:cubicBezTo>
                  <a:lnTo>
                    <a:pt x="11244" y="1668"/>
                  </a:lnTo>
                  <a:cubicBezTo>
                    <a:pt x="11473" y="1668"/>
                    <a:pt x="11657" y="1482"/>
                    <a:pt x="11657" y="125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0"/>
            <p:cNvSpPr/>
            <p:nvPr/>
          </p:nvSpPr>
          <p:spPr>
            <a:xfrm>
              <a:off x="1896425" y="3397375"/>
              <a:ext cx="57325" cy="46700"/>
            </a:xfrm>
            <a:custGeom>
              <a:avLst/>
              <a:gdLst/>
              <a:ahLst/>
              <a:cxnLst/>
              <a:rect l="l" t="t" r="r" b="b"/>
              <a:pathLst>
                <a:path w="2293" h="1868" extrusionOk="0">
                  <a:moveTo>
                    <a:pt x="0" y="1"/>
                  </a:moveTo>
                  <a:lnTo>
                    <a:pt x="1147" y="1867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0"/>
            <p:cNvSpPr/>
            <p:nvPr/>
          </p:nvSpPr>
          <p:spPr>
            <a:xfrm>
              <a:off x="1814600" y="3397375"/>
              <a:ext cx="57325" cy="46700"/>
            </a:xfrm>
            <a:custGeom>
              <a:avLst/>
              <a:gdLst/>
              <a:ahLst/>
              <a:cxnLst/>
              <a:rect l="l" t="t" r="r" b="b"/>
              <a:pathLst>
                <a:path w="2293" h="1868" extrusionOk="0">
                  <a:moveTo>
                    <a:pt x="1" y="1"/>
                  </a:moveTo>
                  <a:lnTo>
                    <a:pt x="1148" y="1867"/>
                  </a:lnTo>
                  <a:lnTo>
                    <a:pt x="2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80"/>
            <p:cNvSpPr/>
            <p:nvPr/>
          </p:nvSpPr>
          <p:spPr>
            <a:xfrm>
              <a:off x="2019000" y="3397375"/>
              <a:ext cx="51775" cy="132775"/>
            </a:xfrm>
            <a:custGeom>
              <a:avLst/>
              <a:gdLst/>
              <a:ahLst/>
              <a:cxnLst/>
              <a:rect l="l" t="t" r="r" b="b"/>
              <a:pathLst>
                <a:path w="2071" h="5311" extrusionOk="0">
                  <a:moveTo>
                    <a:pt x="1629" y="1"/>
                  </a:moveTo>
                  <a:lnTo>
                    <a:pt x="0" y="2655"/>
                  </a:lnTo>
                  <a:lnTo>
                    <a:pt x="1629" y="5311"/>
                  </a:lnTo>
                  <a:lnTo>
                    <a:pt x="2071" y="5311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80"/>
            <p:cNvSpPr/>
            <p:nvPr/>
          </p:nvSpPr>
          <p:spPr>
            <a:xfrm>
              <a:off x="1779350" y="3397375"/>
              <a:ext cx="51825" cy="132775"/>
            </a:xfrm>
            <a:custGeom>
              <a:avLst/>
              <a:gdLst/>
              <a:ahLst/>
              <a:cxnLst/>
              <a:rect l="l" t="t" r="r" b="b"/>
              <a:pathLst>
                <a:path w="2073" h="5311" extrusionOk="0">
                  <a:moveTo>
                    <a:pt x="0" y="1"/>
                  </a:moveTo>
                  <a:lnTo>
                    <a:pt x="0" y="5311"/>
                  </a:lnTo>
                  <a:lnTo>
                    <a:pt x="444" y="5311"/>
                  </a:lnTo>
                  <a:lnTo>
                    <a:pt x="2073" y="265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80"/>
            <p:cNvSpPr/>
            <p:nvPr/>
          </p:nvSpPr>
          <p:spPr>
            <a:xfrm>
              <a:off x="1814600" y="3483475"/>
              <a:ext cx="57325" cy="46675"/>
            </a:xfrm>
            <a:custGeom>
              <a:avLst/>
              <a:gdLst/>
              <a:ahLst/>
              <a:cxnLst/>
              <a:rect l="l" t="t" r="r" b="b"/>
              <a:pathLst>
                <a:path w="2293" h="1867" extrusionOk="0">
                  <a:moveTo>
                    <a:pt x="1148" y="0"/>
                  </a:moveTo>
                  <a:lnTo>
                    <a:pt x="1" y="1867"/>
                  </a:lnTo>
                  <a:lnTo>
                    <a:pt x="2293" y="1867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80"/>
            <p:cNvSpPr/>
            <p:nvPr/>
          </p:nvSpPr>
          <p:spPr>
            <a:xfrm>
              <a:off x="1978225" y="3397375"/>
              <a:ext cx="57300" cy="46700"/>
            </a:xfrm>
            <a:custGeom>
              <a:avLst/>
              <a:gdLst/>
              <a:ahLst/>
              <a:cxnLst/>
              <a:rect l="l" t="t" r="r" b="b"/>
              <a:pathLst>
                <a:path w="2292" h="1868" extrusionOk="0">
                  <a:moveTo>
                    <a:pt x="1" y="1"/>
                  </a:moveTo>
                  <a:lnTo>
                    <a:pt x="1146" y="1867"/>
                  </a:lnTo>
                  <a:lnTo>
                    <a:pt x="22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80"/>
            <p:cNvSpPr/>
            <p:nvPr/>
          </p:nvSpPr>
          <p:spPr>
            <a:xfrm>
              <a:off x="1855375" y="3416850"/>
              <a:ext cx="57600" cy="93825"/>
            </a:xfrm>
            <a:custGeom>
              <a:avLst/>
              <a:gdLst/>
              <a:ahLst/>
              <a:cxnLst/>
              <a:rect l="l" t="t" r="r" b="b"/>
              <a:pathLst>
                <a:path w="2304" h="3753" extrusionOk="0">
                  <a:moveTo>
                    <a:pt x="1153" y="1"/>
                  </a:moveTo>
                  <a:lnTo>
                    <a:pt x="0" y="1876"/>
                  </a:lnTo>
                  <a:lnTo>
                    <a:pt x="1153" y="3753"/>
                  </a:lnTo>
                  <a:lnTo>
                    <a:pt x="2304" y="187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80"/>
            <p:cNvSpPr/>
            <p:nvPr/>
          </p:nvSpPr>
          <p:spPr>
            <a:xfrm>
              <a:off x="1978225" y="3483475"/>
              <a:ext cx="57300" cy="46675"/>
            </a:xfrm>
            <a:custGeom>
              <a:avLst/>
              <a:gdLst/>
              <a:ahLst/>
              <a:cxnLst/>
              <a:rect l="l" t="t" r="r" b="b"/>
              <a:pathLst>
                <a:path w="2292" h="1867" extrusionOk="0">
                  <a:moveTo>
                    <a:pt x="1146" y="0"/>
                  </a:moveTo>
                  <a:lnTo>
                    <a:pt x="1" y="1867"/>
                  </a:lnTo>
                  <a:lnTo>
                    <a:pt x="2291" y="1867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80"/>
            <p:cNvSpPr/>
            <p:nvPr/>
          </p:nvSpPr>
          <p:spPr>
            <a:xfrm>
              <a:off x="1896425" y="3483475"/>
              <a:ext cx="57325" cy="46675"/>
            </a:xfrm>
            <a:custGeom>
              <a:avLst/>
              <a:gdLst/>
              <a:ahLst/>
              <a:cxnLst/>
              <a:rect l="l" t="t" r="r" b="b"/>
              <a:pathLst>
                <a:path w="2293" h="1867" extrusionOk="0">
                  <a:moveTo>
                    <a:pt x="1146" y="0"/>
                  </a:moveTo>
                  <a:lnTo>
                    <a:pt x="0" y="1867"/>
                  </a:lnTo>
                  <a:lnTo>
                    <a:pt x="2292" y="1867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80"/>
            <p:cNvSpPr/>
            <p:nvPr/>
          </p:nvSpPr>
          <p:spPr>
            <a:xfrm>
              <a:off x="1937175" y="3416850"/>
              <a:ext cx="57625" cy="93825"/>
            </a:xfrm>
            <a:custGeom>
              <a:avLst/>
              <a:gdLst/>
              <a:ahLst/>
              <a:cxnLst/>
              <a:rect l="l" t="t" r="r" b="b"/>
              <a:pathLst>
                <a:path w="2305" h="3753" extrusionOk="0">
                  <a:moveTo>
                    <a:pt x="1152" y="1"/>
                  </a:moveTo>
                  <a:lnTo>
                    <a:pt x="1" y="1876"/>
                  </a:lnTo>
                  <a:lnTo>
                    <a:pt x="1152" y="3753"/>
                  </a:lnTo>
                  <a:lnTo>
                    <a:pt x="2304" y="187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80"/>
            <p:cNvSpPr/>
            <p:nvPr/>
          </p:nvSpPr>
          <p:spPr>
            <a:xfrm>
              <a:off x="1759900" y="3376750"/>
              <a:ext cx="19475" cy="20650"/>
            </a:xfrm>
            <a:custGeom>
              <a:avLst/>
              <a:gdLst/>
              <a:ahLst/>
              <a:cxnLst/>
              <a:rect l="l" t="t" r="r" b="b"/>
              <a:pathLst>
                <a:path w="779" h="826" extrusionOk="0">
                  <a:moveTo>
                    <a:pt x="406" y="1"/>
                  </a:moveTo>
                  <a:cubicBezTo>
                    <a:pt x="180" y="5"/>
                    <a:pt x="1" y="187"/>
                    <a:pt x="1" y="413"/>
                  </a:cubicBezTo>
                  <a:cubicBezTo>
                    <a:pt x="1" y="638"/>
                    <a:pt x="180" y="820"/>
                    <a:pt x="406" y="826"/>
                  </a:cubicBezTo>
                  <a:lnTo>
                    <a:pt x="778" y="826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80"/>
            <p:cNvSpPr/>
            <p:nvPr/>
          </p:nvSpPr>
          <p:spPr>
            <a:xfrm>
              <a:off x="2070750" y="3376750"/>
              <a:ext cx="19475" cy="20650"/>
            </a:xfrm>
            <a:custGeom>
              <a:avLst/>
              <a:gdLst/>
              <a:ahLst/>
              <a:cxnLst/>
              <a:rect l="l" t="t" r="r" b="b"/>
              <a:pathLst>
                <a:path w="779" h="826" extrusionOk="0">
                  <a:moveTo>
                    <a:pt x="1" y="1"/>
                  </a:moveTo>
                  <a:lnTo>
                    <a:pt x="1" y="826"/>
                  </a:lnTo>
                  <a:lnTo>
                    <a:pt x="374" y="826"/>
                  </a:lnTo>
                  <a:cubicBezTo>
                    <a:pt x="599" y="820"/>
                    <a:pt x="778" y="638"/>
                    <a:pt x="778" y="413"/>
                  </a:cubicBezTo>
                  <a:cubicBezTo>
                    <a:pt x="778" y="187"/>
                    <a:pt x="599" y="5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80"/>
            <p:cNvSpPr/>
            <p:nvPr/>
          </p:nvSpPr>
          <p:spPr>
            <a:xfrm>
              <a:off x="1759725" y="3530125"/>
              <a:ext cx="19650" cy="20650"/>
            </a:xfrm>
            <a:custGeom>
              <a:avLst/>
              <a:gdLst/>
              <a:ahLst/>
              <a:cxnLst/>
              <a:rect l="l" t="t" r="r" b="b"/>
              <a:pathLst>
                <a:path w="786" h="826" extrusionOk="0">
                  <a:moveTo>
                    <a:pt x="413" y="1"/>
                  </a:moveTo>
                  <a:cubicBezTo>
                    <a:pt x="185" y="1"/>
                    <a:pt x="1" y="186"/>
                    <a:pt x="1" y="413"/>
                  </a:cubicBezTo>
                  <a:cubicBezTo>
                    <a:pt x="1" y="641"/>
                    <a:pt x="185" y="826"/>
                    <a:pt x="413" y="826"/>
                  </a:cubicBezTo>
                  <a:lnTo>
                    <a:pt x="785" y="826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80"/>
            <p:cNvSpPr/>
            <p:nvPr/>
          </p:nvSpPr>
          <p:spPr>
            <a:xfrm>
              <a:off x="2070750" y="3530125"/>
              <a:ext cx="19700" cy="20650"/>
            </a:xfrm>
            <a:custGeom>
              <a:avLst/>
              <a:gdLst/>
              <a:ahLst/>
              <a:cxnLst/>
              <a:rect l="l" t="t" r="r" b="b"/>
              <a:pathLst>
                <a:path w="788" h="826" extrusionOk="0">
                  <a:moveTo>
                    <a:pt x="1" y="1"/>
                  </a:moveTo>
                  <a:lnTo>
                    <a:pt x="1" y="826"/>
                  </a:lnTo>
                  <a:lnTo>
                    <a:pt x="374" y="826"/>
                  </a:lnTo>
                  <a:cubicBezTo>
                    <a:pt x="603" y="826"/>
                    <a:pt x="787" y="641"/>
                    <a:pt x="787" y="413"/>
                  </a:cubicBezTo>
                  <a:cubicBezTo>
                    <a:pt x="787" y="186"/>
                    <a:pt x="603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80"/>
          <p:cNvGrpSpPr/>
          <p:nvPr/>
        </p:nvGrpSpPr>
        <p:grpSpPr>
          <a:xfrm>
            <a:off x="1532113" y="3612418"/>
            <a:ext cx="374918" cy="339220"/>
            <a:chOff x="995625" y="3258850"/>
            <a:chExt cx="352400" cy="314675"/>
          </a:xfrm>
        </p:grpSpPr>
        <p:sp>
          <p:nvSpPr>
            <p:cNvPr id="919" name="Google Shape;919;p80"/>
            <p:cNvSpPr/>
            <p:nvPr/>
          </p:nvSpPr>
          <p:spPr>
            <a:xfrm>
              <a:off x="1161525" y="3360275"/>
              <a:ext cx="20450" cy="78950"/>
            </a:xfrm>
            <a:custGeom>
              <a:avLst/>
              <a:gdLst/>
              <a:ahLst/>
              <a:cxnLst/>
              <a:rect l="l" t="t" r="r" b="b"/>
              <a:pathLst>
                <a:path w="818" h="3158" extrusionOk="0">
                  <a:moveTo>
                    <a:pt x="409" y="1"/>
                  </a:moveTo>
                  <a:cubicBezTo>
                    <a:pt x="183" y="1"/>
                    <a:pt x="1" y="183"/>
                    <a:pt x="1" y="409"/>
                  </a:cubicBezTo>
                  <a:lnTo>
                    <a:pt x="1" y="2749"/>
                  </a:lnTo>
                  <a:cubicBezTo>
                    <a:pt x="1" y="2975"/>
                    <a:pt x="183" y="3157"/>
                    <a:pt x="409" y="3157"/>
                  </a:cubicBezTo>
                  <a:cubicBezTo>
                    <a:pt x="633" y="3157"/>
                    <a:pt x="817" y="2975"/>
                    <a:pt x="817" y="2749"/>
                  </a:cubicBezTo>
                  <a:lnTo>
                    <a:pt x="817" y="409"/>
                  </a:lnTo>
                  <a:cubicBezTo>
                    <a:pt x="817" y="183"/>
                    <a:pt x="633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0"/>
            <p:cNvSpPr/>
            <p:nvPr/>
          </p:nvSpPr>
          <p:spPr>
            <a:xfrm>
              <a:off x="995625" y="3387725"/>
              <a:ext cx="145300" cy="20725"/>
            </a:xfrm>
            <a:custGeom>
              <a:avLst/>
              <a:gdLst/>
              <a:ahLst/>
              <a:cxnLst/>
              <a:rect l="l" t="t" r="r" b="b"/>
              <a:pathLst>
                <a:path w="5812" h="829" extrusionOk="0">
                  <a:moveTo>
                    <a:pt x="1" y="0"/>
                  </a:moveTo>
                  <a:lnTo>
                    <a:pt x="1" y="828"/>
                  </a:lnTo>
                  <a:lnTo>
                    <a:pt x="5811" y="828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80"/>
            <p:cNvSpPr/>
            <p:nvPr/>
          </p:nvSpPr>
          <p:spPr>
            <a:xfrm>
              <a:off x="1202550" y="3387725"/>
              <a:ext cx="145300" cy="20725"/>
            </a:xfrm>
            <a:custGeom>
              <a:avLst/>
              <a:gdLst/>
              <a:ahLst/>
              <a:cxnLst/>
              <a:rect l="l" t="t" r="r" b="b"/>
              <a:pathLst>
                <a:path w="5812" h="829" extrusionOk="0">
                  <a:moveTo>
                    <a:pt x="0" y="0"/>
                  </a:moveTo>
                  <a:lnTo>
                    <a:pt x="0" y="828"/>
                  </a:lnTo>
                  <a:lnTo>
                    <a:pt x="5811" y="828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80"/>
            <p:cNvSpPr/>
            <p:nvPr/>
          </p:nvSpPr>
          <p:spPr>
            <a:xfrm>
              <a:off x="995625" y="3429050"/>
              <a:ext cx="352225" cy="82500"/>
            </a:xfrm>
            <a:custGeom>
              <a:avLst/>
              <a:gdLst/>
              <a:ahLst/>
              <a:cxnLst/>
              <a:rect l="l" t="t" r="r" b="b"/>
              <a:pathLst>
                <a:path w="14089" h="3300" extrusionOk="0">
                  <a:moveTo>
                    <a:pt x="1" y="1"/>
                  </a:moveTo>
                  <a:lnTo>
                    <a:pt x="1" y="3299"/>
                  </a:lnTo>
                  <a:lnTo>
                    <a:pt x="14088" y="3299"/>
                  </a:lnTo>
                  <a:lnTo>
                    <a:pt x="14088" y="1"/>
                  </a:lnTo>
                  <a:lnTo>
                    <a:pt x="8279" y="1"/>
                  </a:lnTo>
                  <a:cubicBezTo>
                    <a:pt x="8279" y="681"/>
                    <a:pt x="7726" y="1235"/>
                    <a:pt x="7045" y="1235"/>
                  </a:cubicBezTo>
                  <a:cubicBezTo>
                    <a:pt x="6363" y="1235"/>
                    <a:pt x="5811" y="681"/>
                    <a:pt x="5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0"/>
            <p:cNvSpPr/>
            <p:nvPr/>
          </p:nvSpPr>
          <p:spPr>
            <a:xfrm>
              <a:off x="995625" y="3532150"/>
              <a:ext cx="352225" cy="41375"/>
            </a:xfrm>
            <a:custGeom>
              <a:avLst/>
              <a:gdLst/>
              <a:ahLst/>
              <a:cxnLst/>
              <a:rect l="l" t="t" r="r" b="b"/>
              <a:pathLst>
                <a:path w="14089" h="1655" extrusionOk="0">
                  <a:moveTo>
                    <a:pt x="1" y="1"/>
                  </a:moveTo>
                  <a:lnTo>
                    <a:pt x="1" y="1242"/>
                  </a:lnTo>
                  <a:cubicBezTo>
                    <a:pt x="1" y="1470"/>
                    <a:pt x="186" y="1654"/>
                    <a:pt x="413" y="1654"/>
                  </a:cubicBezTo>
                  <a:lnTo>
                    <a:pt x="13675" y="1654"/>
                  </a:lnTo>
                  <a:cubicBezTo>
                    <a:pt x="13903" y="1654"/>
                    <a:pt x="14088" y="1470"/>
                    <a:pt x="14088" y="1242"/>
                  </a:cubicBezTo>
                  <a:lnTo>
                    <a:pt x="1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80"/>
            <p:cNvSpPr/>
            <p:nvPr/>
          </p:nvSpPr>
          <p:spPr>
            <a:xfrm>
              <a:off x="1306300" y="3258850"/>
              <a:ext cx="41725" cy="108250"/>
            </a:xfrm>
            <a:custGeom>
              <a:avLst/>
              <a:gdLst/>
              <a:ahLst/>
              <a:cxnLst/>
              <a:rect l="l" t="t" r="r" b="b"/>
              <a:pathLst>
                <a:path w="1669" h="4330" extrusionOk="0">
                  <a:moveTo>
                    <a:pt x="834" y="0"/>
                  </a:moveTo>
                  <a:cubicBezTo>
                    <a:pt x="372" y="0"/>
                    <a:pt x="0" y="378"/>
                    <a:pt x="7" y="840"/>
                  </a:cubicBezTo>
                  <a:lnTo>
                    <a:pt x="7" y="4330"/>
                  </a:lnTo>
                  <a:lnTo>
                    <a:pt x="1661" y="4330"/>
                  </a:lnTo>
                  <a:lnTo>
                    <a:pt x="1661" y="840"/>
                  </a:lnTo>
                  <a:cubicBezTo>
                    <a:pt x="1668" y="378"/>
                    <a:pt x="1296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80"/>
            <p:cNvSpPr/>
            <p:nvPr/>
          </p:nvSpPr>
          <p:spPr>
            <a:xfrm>
              <a:off x="1055725" y="3264325"/>
              <a:ext cx="232050" cy="102775"/>
            </a:xfrm>
            <a:custGeom>
              <a:avLst/>
              <a:gdLst/>
              <a:ahLst/>
              <a:cxnLst/>
              <a:rect l="l" t="t" r="r" b="b"/>
              <a:pathLst>
                <a:path w="9282" h="4111" extrusionOk="0">
                  <a:moveTo>
                    <a:pt x="897" y="0"/>
                  </a:moveTo>
                  <a:cubicBezTo>
                    <a:pt x="594" y="0"/>
                    <a:pt x="291" y="41"/>
                    <a:pt x="0" y="123"/>
                  </a:cubicBezTo>
                  <a:cubicBezTo>
                    <a:pt x="51" y="284"/>
                    <a:pt x="76" y="452"/>
                    <a:pt x="76" y="621"/>
                  </a:cubicBezTo>
                  <a:lnTo>
                    <a:pt x="76" y="4111"/>
                  </a:lnTo>
                  <a:lnTo>
                    <a:pt x="3415" y="4111"/>
                  </a:lnTo>
                  <a:cubicBezTo>
                    <a:pt x="3484" y="3485"/>
                    <a:pt x="4013" y="3013"/>
                    <a:pt x="4641" y="3013"/>
                  </a:cubicBezTo>
                  <a:cubicBezTo>
                    <a:pt x="5269" y="3013"/>
                    <a:pt x="5797" y="3485"/>
                    <a:pt x="5866" y="4111"/>
                  </a:cubicBezTo>
                  <a:lnTo>
                    <a:pt x="9205" y="4111"/>
                  </a:lnTo>
                  <a:lnTo>
                    <a:pt x="9205" y="621"/>
                  </a:lnTo>
                  <a:cubicBezTo>
                    <a:pt x="9205" y="452"/>
                    <a:pt x="9231" y="284"/>
                    <a:pt x="9282" y="123"/>
                  </a:cubicBezTo>
                  <a:cubicBezTo>
                    <a:pt x="8989" y="41"/>
                    <a:pt x="8688" y="0"/>
                    <a:pt x="8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0"/>
            <p:cNvSpPr/>
            <p:nvPr/>
          </p:nvSpPr>
          <p:spPr>
            <a:xfrm>
              <a:off x="995625" y="3259175"/>
              <a:ext cx="41375" cy="107925"/>
            </a:xfrm>
            <a:custGeom>
              <a:avLst/>
              <a:gdLst/>
              <a:ahLst/>
              <a:cxnLst/>
              <a:rect l="l" t="t" r="r" b="b"/>
              <a:pathLst>
                <a:path w="1655" h="4317" extrusionOk="0">
                  <a:moveTo>
                    <a:pt x="827" y="0"/>
                  </a:moveTo>
                  <a:cubicBezTo>
                    <a:pt x="371" y="0"/>
                    <a:pt x="1" y="370"/>
                    <a:pt x="1" y="827"/>
                  </a:cubicBezTo>
                  <a:lnTo>
                    <a:pt x="1" y="4317"/>
                  </a:lnTo>
                  <a:lnTo>
                    <a:pt x="1654" y="4317"/>
                  </a:lnTo>
                  <a:lnTo>
                    <a:pt x="1654" y="827"/>
                  </a:lnTo>
                  <a:cubicBezTo>
                    <a:pt x="1654" y="370"/>
                    <a:pt x="128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80"/>
          <p:cNvGrpSpPr/>
          <p:nvPr/>
        </p:nvGrpSpPr>
        <p:grpSpPr>
          <a:xfrm>
            <a:off x="715487" y="3620261"/>
            <a:ext cx="376626" cy="323885"/>
            <a:chOff x="238125" y="3266125"/>
            <a:chExt cx="349375" cy="300450"/>
          </a:xfrm>
        </p:grpSpPr>
        <p:sp>
          <p:nvSpPr>
            <p:cNvPr id="928" name="Google Shape;928;p80"/>
            <p:cNvSpPr/>
            <p:nvPr/>
          </p:nvSpPr>
          <p:spPr>
            <a:xfrm>
              <a:off x="258600" y="3306100"/>
              <a:ext cx="308400" cy="260475"/>
            </a:xfrm>
            <a:custGeom>
              <a:avLst/>
              <a:gdLst/>
              <a:ahLst/>
              <a:cxnLst/>
              <a:rect l="l" t="t" r="r" b="b"/>
              <a:pathLst>
                <a:path w="12336" h="10419" extrusionOk="0">
                  <a:moveTo>
                    <a:pt x="4683" y="2322"/>
                  </a:moveTo>
                  <a:cubicBezTo>
                    <a:pt x="4788" y="2322"/>
                    <a:pt x="4893" y="2362"/>
                    <a:pt x="4973" y="2441"/>
                  </a:cubicBezTo>
                  <a:cubicBezTo>
                    <a:pt x="5132" y="2602"/>
                    <a:pt x="5132" y="2861"/>
                    <a:pt x="4973" y="3021"/>
                  </a:cubicBezTo>
                  <a:lnTo>
                    <a:pt x="4915" y="3080"/>
                  </a:lnTo>
                  <a:lnTo>
                    <a:pt x="4973" y="3138"/>
                  </a:lnTo>
                  <a:cubicBezTo>
                    <a:pt x="5132" y="3299"/>
                    <a:pt x="5132" y="3558"/>
                    <a:pt x="4973" y="3717"/>
                  </a:cubicBezTo>
                  <a:cubicBezTo>
                    <a:pt x="4893" y="3797"/>
                    <a:pt x="4788" y="3838"/>
                    <a:pt x="4683" y="3838"/>
                  </a:cubicBezTo>
                  <a:cubicBezTo>
                    <a:pt x="4578" y="3838"/>
                    <a:pt x="4473" y="3797"/>
                    <a:pt x="4394" y="3717"/>
                  </a:cubicBezTo>
                  <a:lnTo>
                    <a:pt x="4336" y="3659"/>
                  </a:lnTo>
                  <a:lnTo>
                    <a:pt x="4276" y="3717"/>
                  </a:lnTo>
                  <a:cubicBezTo>
                    <a:pt x="4197" y="3797"/>
                    <a:pt x="4092" y="3838"/>
                    <a:pt x="3987" y="3838"/>
                  </a:cubicBezTo>
                  <a:cubicBezTo>
                    <a:pt x="3883" y="3838"/>
                    <a:pt x="3778" y="3797"/>
                    <a:pt x="3697" y="3717"/>
                  </a:cubicBezTo>
                  <a:cubicBezTo>
                    <a:pt x="3538" y="3558"/>
                    <a:pt x="3538" y="3299"/>
                    <a:pt x="3697" y="3138"/>
                  </a:cubicBezTo>
                  <a:lnTo>
                    <a:pt x="3757" y="3080"/>
                  </a:lnTo>
                  <a:lnTo>
                    <a:pt x="3697" y="3021"/>
                  </a:lnTo>
                  <a:cubicBezTo>
                    <a:pt x="3538" y="2861"/>
                    <a:pt x="3538" y="2602"/>
                    <a:pt x="3697" y="2441"/>
                  </a:cubicBezTo>
                  <a:cubicBezTo>
                    <a:pt x="3778" y="2362"/>
                    <a:pt x="3883" y="2322"/>
                    <a:pt x="3987" y="2322"/>
                  </a:cubicBezTo>
                  <a:cubicBezTo>
                    <a:pt x="4092" y="2322"/>
                    <a:pt x="4197" y="2362"/>
                    <a:pt x="4276" y="2441"/>
                  </a:cubicBezTo>
                  <a:lnTo>
                    <a:pt x="4336" y="2501"/>
                  </a:lnTo>
                  <a:lnTo>
                    <a:pt x="4394" y="2441"/>
                  </a:lnTo>
                  <a:cubicBezTo>
                    <a:pt x="4473" y="2362"/>
                    <a:pt x="4578" y="2322"/>
                    <a:pt x="4683" y="2322"/>
                  </a:cubicBezTo>
                  <a:close/>
                  <a:moveTo>
                    <a:pt x="7975" y="3023"/>
                  </a:moveTo>
                  <a:cubicBezTo>
                    <a:pt x="8652" y="3023"/>
                    <a:pt x="9203" y="3573"/>
                    <a:pt x="9203" y="4251"/>
                  </a:cubicBezTo>
                  <a:cubicBezTo>
                    <a:pt x="9203" y="4931"/>
                    <a:pt x="8652" y="5479"/>
                    <a:pt x="7975" y="5479"/>
                  </a:cubicBezTo>
                  <a:cubicBezTo>
                    <a:pt x="7969" y="5479"/>
                    <a:pt x="7964" y="5479"/>
                    <a:pt x="7959" y="5479"/>
                  </a:cubicBezTo>
                  <a:lnTo>
                    <a:pt x="4378" y="5479"/>
                  </a:lnTo>
                  <a:cubicBezTo>
                    <a:pt x="4152" y="5479"/>
                    <a:pt x="3968" y="5663"/>
                    <a:pt x="3968" y="5889"/>
                  </a:cubicBezTo>
                  <a:cubicBezTo>
                    <a:pt x="3968" y="6115"/>
                    <a:pt x="4152" y="6299"/>
                    <a:pt x="4378" y="6299"/>
                  </a:cubicBezTo>
                  <a:lnTo>
                    <a:pt x="5695" y="6299"/>
                  </a:lnTo>
                  <a:cubicBezTo>
                    <a:pt x="5921" y="6299"/>
                    <a:pt x="6104" y="6481"/>
                    <a:pt x="6104" y="6707"/>
                  </a:cubicBezTo>
                  <a:cubicBezTo>
                    <a:pt x="6104" y="6934"/>
                    <a:pt x="5921" y="7117"/>
                    <a:pt x="5695" y="7117"/>
                  </a:cubicBezTo>
                  <a:lnTo>
                    <a:pt x="4378" y="7117"/>
                  </a:lnTo>
                  <a:cubicBezTo>
                    <a:pt x="3705" y="7110"/>
                    <a:pt x="3164" y="6562"/>
                    <a:pt x="3164" y="5889"/>
                  </a:cubicBezTo>
                  <a:cubicBezTo>
                    <a:pt x="3164" y="5217"/>
                    <a:pt x="3705" y="4670"/>
                    <a:pt x="4378" y="4661"/>
                  </a:cubicBezTo>
                  <a:lnTo>
                    <a:pt x="7959" y="4661"/>
                  </a:lnTo>
                  <a:cubicBezTo>
                    <a:pt x="8185" y="4661"/>
                    <a:pt x="8368" y="4477"/>
                    <a:pt x="8368" y="4251"/>
                  </a:cubicBezTo>
                  <a:cubicBezTo>
                    <a:pt x="8368" y="4025"/>
                    <a:pt x="8185" y="3842"/>
                    <a:pt x="7959" y="3842"/>
                  </a:cubicBezTo>
                  <a:lnTo>
                    <a:pt x="6677" y="3842"/>
                  </a:lnTo>
                  <a:cubicBezTo>
                    <a:pt x="6451" y="3842"/>
                    <a:pt x="6267" y="3659"/>
                    <a:pt x="6267" y="3433"/>
                  </a:cubicBezTo>
                  <a:cubicBezTo>
                    <a:pt x="6267" y="3206"/>
                    <a:pt x="6451" y="3023"/>
                    <a:pt x="6677" y="3023"/>
                  </a:cubicBezTo>
                  <a:lnTo>
                    <a:pt x="7959" y="3023"/>
                  </a:lnTo>
                  <a:cubicBezTo>
                    <a:pt x="7964" y="3023"/>
                    <a:pt x="7969" y="3023"/>
                    <a:pt x="7975" y="3023"/>
                  </a:cubicBezTo>
                  <a:close/>
                  <a:moveTo>
                    <a:pt x="8040" y="6308"/>
                  </a:moveTo>
                  <a:cubicBezTo>
                    <a:pt x="8145" y="6308"/>
                    <a:pt x="8250" y="6348"/>
                    <a:pt x="8329" y="6428"/>
                  </a:cubicBezTo>
                  <a:cubicBezTo>
                    <a:pt x="8490" y="6588"/>
                    <a:pt x="8490" y="6848"/>
                    <a:pt x="8329" y="7007"/>
                  </a:cubicBezTo>
                  <a:lnTo>
                    <a:pt x="8271" y="7066"/>
                  </a:lnTo>
                  <a:lnTo>
                    <a:pt x="8329" y="7124"/>
                  </a:lnTo>
                  <a:cubicBezTo>
                    <a:pt x="8490" y="7285"/>
                    <a:pt x="8490" y="7544"/>
                    <a:pt x="8329" y="7703"/>
                  </a:cubicBezTo>
                  <a:cubicBezTo>
                    <a:pt x="8250" y="7784"/>
                    <a:pt x="8145" y="7824"/>
                    <a:pt x="8040" y="7824"/>
                  </a:cubicBezTo>
                  <a:cubicBezTo>
                    <a:pt x="7936" y="7824"/>
                    <a:pt x="7831" y="7784"/>
                    <a:pt x="7750" y="7703"/>
                  </a:cubicBezTo>
                  <a:lnTo>
                    <a:pt x="7692" y="7645"/>
                  </a:lnTo>
                  <a:lnTo>
                    <a:pt x="7633" y="7703"/>
                  </a:lnTo>
                  <a:cubicBezTo>
                    <a:pt x="7553" y="7784"/>
                    <a:pt x="7449" y="7824"/>
                    <a:pt x="7344" y="7824"/>
                  </a:cubicBezTo>
                  <a:cubicBezTo>
                    <a:pt x="7239" y="7824"/>
                    <a:pt x="7134" y="7784"/>
                    <a:pt x="7054" y="7703"/>
                  </a:cubicBezTo>
                  <a:cubicBezTo>
                    <a:pt x="6894" y="7544"/>
                    <a:pt x="6894" y="7285"/>
                    <a:pt x="7054" y="7124"/>
                  </a:cubicBezTo>
                  <a:lnTo>
                    <a:pt x="7113" y="7066"/>
                  </a:lnTo>
                  <a:lnTo>
                    <a:pt x="7054" y="7007"/>
                  </a:lnTo>
                  <a:cubicBezTo>
                    <a:pt x="6894" y="6848"/>
                    <a:pt x="6894" y="6588"/>
                    <a:pt x="7054" y="6428"/>
                  </a:cubicBezTo>
                  <a:cubicBezTo>
                    <a:pt x="7134" y="6348"/>
                    <a:pt x="7239" y="6308"/>
                    <a:pt x="7344" y="6308"/>
                  </a:cubicBezTo>
                  <a:cubicBezTo>
                    <a:pt x="7449" y="6308"/>
                    <a:pt x="7553" y="6348"/>
                    <a:pt x="7633" y="6428"/>
                  </a:cubicBezTo>
                  <a:lnTo>
                    <a:pt x="7692" y="6487"/>
                  </a:lnTo>
                  <a:lnTo>
                    <a:pt x="7750" y="6428"/>
                  </a:lnTo>
                  <a:cubicBezTo>
                    <a:pt x="7831" y="6348"/>
                    <a:pt x="7936" y="6308"/>
                    <a:pt x="8040" y="6308"/>
                  </a:cubicBezTo>
                  <a:close/>
                  <a:moveTo>
                    <a:pt x="2427" y="0"/>
                  </a:moveTo>
                  <a:lnTo>
                    <a:pt x="2427" y="6945"/>
                  </a:lnTo>
                  <a:cubicBezTo>
                    <a:pt x="2426" y="7622"/>
                    <a:pt x="1877" y="8172"/>
                    <a:pt x="1198" y="8172"/>
                  </a:cubicBezTo>
                  <a:lnTo>
                    <a:pt x="555" y="8172"/>
                  </a:lnTo>
                  <a:cubicBezTo>
                    <a:pt x="248" y="8172"/>
                    <a:pt x="1" y="8421"/>
                    <a:pt x="1" y="8727"/>
                  </a:cubicBezTo>
                  <a:lnTo>
                    <a:pt x="1" y="10418"/>
                  </a:lnTo>
                  <a:lnTo>
                    <a:pt x="12336" y="10418"/>
                  </a:lnTo>
                  <a:lnTo>
                    <a:pt x="12336" y="8727"/>
                  </a:lnTo>
                  <a:cubicBezTo>
                    <a:pt x="12336" y="8421"/>
                    <a:pt x="12087" y="8172"/>
                    <a:pt x="11781" y="8172"/>
                  </a:cubicBezTo>
                  <a:lnTo>
                    <a:pt x="11137" y="8172"/>
                  </a:lnTo>
                  <a:cubicBezTo>
                    <a:pt x="10459" y="8172"/>
                    <a:pt x="9911" y="7622"/>
                    <a:pt x="9909" y="6945"/>
                  </a:cubicBezTo>
                  <a:lnTo>
                    <a:pt x="9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0"/>
            <p:cNvSpPr/>
            <p:nvPr/>
          </p:nvSpPr>
          <p:spPr>
            <a:xfrm>
              <a:off x="526800" y="3266125"/>
              <a:ext cx="60700" cy="258150"/>
            </a:xfrm>
            <a:custGeom>
              <a:avLst/>
              <a:gdLst/>
              <a:ahLst/>
              <a:cxnLst/>
              <a:rect l="l" t="t" r="r" b="b"/>
              <a:pathLst>
                <a:path w="2428" h="10326" extrusionOk="0">
                  <a:moveTo>
                    <a:pt x="409" y="0"/>
                  </a:moveTo>
                  <a:cubicBezTo>
                    <a:pt x="183" y="0"/>
                    <a:pt x="1" y="183"/>
                    <a:pt x="1" y="410"/>
                  </a:cubicBezTo>
                  <a:lnTo>
                    <a:pt x="1" y="8544"/>
                  </a:lnTo>
                  <a:cubicBezTo>
                    <a:pt x="1" y="8769"/>
                    <a:pt x="183" y="8953"/>
                    <a:pt x="409" y="8953"/>
                  </a:cubicBezTo>
                  <a:lnTo>
                    <a:pt x="1053" y="8953"/>
                  </a:lnTo>
                  <a:cubicBezTo>
                    <a:pt x="1054" y="8953"/>
                    <a:pt x="1055" y="8953"/>
                    <a:pt x="1056" y="8953"/>
                  </a:cubicBezTo>
                  <a:cubicBezTo>
                    <a:pt x="1814" y="8953"/>
                    <a:pt x="2428" y="9568"/>
                    <a:pt x="2428" y="10326"/>
                  </a:cubicBezTo>
                  <a:lnTo>
                    <a:pt x="2428" y="1375"/>
                  </a:lnTo>
                  <a:cubicBezTo>
                    <a:pt x="2428" y="616"/>
                    <a:pt x="1812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0"/>
            <p:cNvSpPr/>
            <p:nvPr/>
          </p:nvSpPr>
          <p:spPr>
            <a:xfrm>
              <a:off x="238125" y="3266125"/>
              <a:ext cx="60675" cy="258150"/>
            </a:xfrm>
            <a:custGeom>
              <a:avLst/>
              <a:gdLst/>
              <a:ahLst/>
              <a:cxnLst/>
              <a:rect l="l" t="t" r="r" b="b"/>
              <a:pathLst>
                <a:path w="2427" h="10326" extrusionOk="0">
                  <a:moveTo>
                    <a:pt x="1374" y="0"/>
                  </a:moveTo>
                  <a:cubicBezTo>
                    <a:pt x="615" y="0"/>
                    <a:pt x="0" y="616"/>
                    <a:pt x="0" y="1375"/>
                  </a:cubicBezTo>
                  <a:lnTo>
                    <a:pt x="0" y="10326"/>
                  </a:lnTo>
                  <a:cubicBezTo>
                    <a:pt x="0" y="9568"/>
                    <a:pt x="614" y="8953"/>
                    <a:pt x="1371" y="8953"/>
                  </a:cubicBezTo>
                  <a:cubicBezTo>
                    <a:pt x="1372" y="8953"/>
                    <a:pt x="1373" y="8953"/>
                    <a:pt x="1374" y="8953"/>
                  </a:cubicBezTo>
                  <a:lnTo>
                    <a:pt x="2018" y="8953"/>
                  </a:lnTo>
                  <a:cubicBezTo>
                    <a:pt x="2244" y="8953"/>
                    <a:pt x="2427" y="8769"/>
                    <a:pt x="2427" y="8544"/>
                  </a:cubicBezTo>
                  <a:lnTo>
                    <a:pt x="2427" y="410"/>
                  </a:lnTo>
                  <a:cubicBezTo>
                    <a:pt x="2427" y="183"/>
                    <a:pt x="2244" y="0"/>
                    <a:pt x="2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80"/>
          <p:cNvGrpSpPr/>
          <p:nvPr/>
        </p:nvGrpSpPr>
        <p:grpSpPr>
          <a:xfrm>
            <a:off x="8036702" y="2996476"/>
            <a:ext cx="374908" cy="379294"/>
            <a:chOff x="7029525" y="2687475"/>
            <a:chExt cx="352225" cy="351850"/>
          </a:xfrm>
        </p:grpSpPr>
        <p:sp>
          <p:nvSpPr>
            <p:cNvPr id="932" name="Google Shape;932;p80"/>
            <p:cNvSpPr/>
            <p:nvPr/>
          </p:nvSpPr>
          <p:spPr>
            <a:xfrm>
              <a:off x="7042350" y="2771675"/>
              <a:ext cx="326550" cy="267650"/>
            </a:xfrm>
            <a:custGeom>
              <a:avLst/>
              <a:gdLst/>
              <a:ahLst/>
              <a:cxnLst/>
              <a:rect l="l" t="t" r="r" b="b"/>
              <a:pathLst>
                <a:path w="13062" h="10706" extrusionOk="0">
                  <a:moveTo>
                    <a:pt x="6531" y="919"/>
                  </a:moveTo>
                  <a:cubicBezTo>
                    <a:pt x="6637" y="919"/>
                    <a:pt x="6744" y="946"/>
                    <a:pt x="6839" y="1001"/>
                  </a:cubicBezTo>
                  <a:lnTo>
                    <a:pt x="8785" y="2126"/>
                  </a:lnTo>
                  <a:cubicBezTo>
                    <a:pt x="9960" y="2805"/>
                    <a:pt x="10691" y="4095"/>
                    <a:pt x="10691" y="5494"/>
                  </a:cubicBezTo>
                  <a:lnTo>
                    <a:pt x="10691" y="10704"/>
                  </a:lnTo>
                  <a:lnTo>
                    <a:pt x="2372" y="10704"/>
                  </a:lnTo>
                  <a:lnTo>
                    <a:pt x="2372" y="5494"/>
                  </a:lnTo>
                  <a:cubicBezTo>
                    <a:pt x="2372" y="4095"/>
                    <a:pt x="3102" y="2805"/>
                    <a:pt x="4276" y="2126"/>
                  </a:cubicBezTo>
                  <a:lnTo>
                    <a:pt x="6222" y="1001"/>
                  </a:lnTo>
                  <a:cubicBezTo>
                    <a:pt x="6318" y="946"/>
                    <a:pt x="6424" y="919"/>
                    <a:pt x="6531" y="919"/>
                  </a:cubicBezTo>
                  <a:close/>
                  <a:moveTo>
                    <a:pt x="0" y="1"/>
                  </a:moveTo>
                  <a:lnTo>
                    <a:pt x="0" y="1612"/>
                  </a:lnTo>
                  <a:lnTo>
                    <a:pt x="1663" y="1612"/>
                  </a:lnTo>
                  <a:cubicBezTo>
                    <a:pt x="1887" y="1617"/>
                    <a:pt x="2067" y="1800"/>
                    <a:pt x="2067" y="2025"/>
                  </a:cubicBezTo>
                  <a:cubicBezTo>
                    <a:pt x="2067" y="2249"/>
                    <a:pt x="1887" y="2433"/>
                    <a:pt x="1663" y="2438"/>
                  </a:cubicBezTo>
                  <a:lnTo>
                    <a:pt x="0" y="2438"/>
                  </a:lnTo>
                  <a:lnTo>
                    <a:pt x="0" y="4914"/>
                  </a:lnTo>
                  <a:lnTo>
                    <a:pt x="629" y="4914"/>
                  </a:lnTo>
                  <a:cubicBezTo>
                    <a:pt x="858" y="4914"/>
                    <a:pt x="1041" y="5099"/>
                    <a:pt x="1041" y="5326"/>
                  </a:cubicBezTo>
                  <a:cubicBezTo>
                    <a:pt x="1041" y="5554"/>
                    <a:pt x="858" y="5739"/>
                    <a:pt x="629" y="5739"/>
                  </a:cubicBezTo>
                  <a:lnTo>
                    <a:pt x="0" y="5739"/>
                  </a:lnTo>
                  <a:lnTo>
                    <a:pt x="0" y="8247"/>
                  </a:lnTo>
                  <a:lnTo>
                    <a:pt x="1214" y="8247"/>
                  </a:lnTo>
                  <a:cubicBezTo>
                    <a:pt x="1438" y="8251"/>
                    <a:pt x="1618" y="8435"/>
                    <a:pt x="1618" y="8659"/>
                  </a:cubicBezTo>
                  <a:cubicBezTo>
                    <a:pt x="1618" y="8884"/>
                    <a:pt x="1438" y="9068"/>
                    <a:pt x="1214" y="9072"/>
                  </a:cubicBezTo>
                  <a:lnTo>
                    <a:pt x="0" y="9072"/>
                  </a:lnTo>
                  <a:lnTo>
                    <a:pt x="0" y="10705"/>
                  </a:lnTo>
                  <a:lnTo>
                    <a:pt x="13061" y="10705"/>
                  </a:lnTo>
                  <a:lnTo>
                    <a:pt x="13061" y="9068"/>
                  </a:lnTo>
                  <a:lnTo>
                    <a:pt x="12384" y="9068"/>
                  </a:lnTo>
                  <a:cubicBezTo>
                    <a:pt x="12156" y="9068"/>
                    <a:pt x="11971" y="8884"/>
                    <a:pt x="11971" y="8655"/>
                  </a:cubicBezTo>
                  <a:cubicBezTo>
                    <a:pt x="11971" y="8428"/>
                    <a:pt x="12156" y="8242"/>
                    <a:pt x="12384" y="8242"/>
                  </a:cubicBezTo>
                  <a:lnTo>
                    <a:pt x="13061" y="8242"/>
                  </a:lnTo>
                  <a:lnTo>
                    <a:pt x="13061" y="6431"/>
                  </a:lnTo>
                  <a:lnTo>
                    <a:pt x="11801" y="6431"/>
                  </a:lnTo>
                  <a:cubicBezTo>
                    <a:pt x="11574" y="6431"/>
                    <a:pt x="11389" y="6246"/>
                    <a:pt x="11389" y="6018"/>
                  </a:cubicBezTo>
                  <a:cubicBezTo>
                    <a:pt x="11389" y="5791"/>
                    <a:pt x="11574" y="5606"/>
                    <a:pt x="11801" y="5606"/>
                  </a:cubicBezTo>
                  <a:lnTo>
                    <a:pt x="13061" y="5606"/>
                  </a:lnTo>
                  <a:lnTo>
                    <a:pt x="13061" y="1826"/>
                  </a:lnTo>
                  <a:lnTo>
                    <a:pt x="12077" y="1826"/>
                  </a:lnTo>
                  <a:cubicBezTo>
                    <a:pt x="11849" y="1826"/>
                    <a:pt x="11664" y="1641"/>
                    <a:pt x="11664" y="1414"/>
                  </a:cubicBezTo>
                  <a:cubicBezTo>
                    <a:pt x="11664" y="1185"/>
                    <a:pt x="11849" y="1001"/>
                    <a:pt x="12077" y="1001"/>
                  </a:cubicBezTo>
                  <a:lnTo>
                    <a:pt x="13061" y="1001"/>
                  </a:lnTo>
                  <a:lnTo>
                    <a:pt x="13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0"/>
            <p:cNvSpPr/>
            <p:nvPr/>
          </p:nvSpPr>
          <p:spPr>
            <a:xfrm>
              <a:off x="7029525" y="2687475"/>
              <a:ext cx="352225" cy="63625"/>
            </a:xfrm>
            <a:custGeom>
              <a:avLst/>
              <a:gdLst/>
              <a:ahLst/>
              <a:cxnLst/>
              <a:rect l="l" t="t" r="r" b="b"/>
              <a:pathLst>
                <a:path w="14089" h="2545" extrusionOk="0">
                  <a:moveTo>
                    <a:pt x="413" y="1"/>
                  </a:moveTo>
                  <a:cubicBezTo>
                    <a:pt x="185" y="1"/>
                    <a:pt x="1" y="200"/>
                    <a:pt x="1" y="426"/>
                  </a:cubicBezTo>
                  <a:lnTo>
                    <a:pt x="1" y="2545"/>
                  </a:lnTo>
                  <a:lnTo>
                    <a:pt x="14088" y="2545"/>
                  </a:lnTo>
                  <a:lnTo>
                    <a:pt x="14088" y="423"/>
                  </a:lnTo>
                  <a:cubicBezTo>
                    <a:pt x="14085" y="196"/>
                    <a:pt x="13906" y="1"/>
                    <a:pt x="13678" y="1"/>
                  </a:cubicBezTo>
                  <a:lnTo>
                    <a:pt x="12733" y="1"/>
                  </a:lnTo>
                  <a:cubicBezTo>
                    <a:pt x="12504" y="1"/>
                    <a:pt x="12320" y="200"/>
                    <a:pt x="12320" y="426"/>
                  </a:cubicBezTo>
                  <a:lnTo>
                    <a:pt x="12320" y="1331"/>
                  </a:lnTo>
                  <a:lnTo>
                    <a:pt x="9954" y="1331"/>
                  </a:lnTo>
                  <a:lnTo>
                    <a:pt x="9954" y="426"/>
                  </a:lnTo>
                  <a:cubicBezTo>
                    <a:pt x="9954" y="199"/>
                    <a:pt x="9769" y="1"/>
                    <a:pt x="9542" y="1"/>
                  </a:cubicBezTo>
                  <a:lnTo>
                    <a:pt x="8626" y="1"/>
                  </a:lnTo>
                  <a:cubicBezTo>
                    <a:pt x="8398" y="1"/>
                    <a:pt x="8214" y="200"/>
                    <a:pt x="8214" y="426"/>
                  </a:cubicBezTo>
                  <a:lnTo>
                    <a:pt x="8214" y="1331"/>
                  </a:lnTo>
                  <a:lnTo>
                    <a:pt x="5848" y="1331"/>
                  </a:lnTo>
                  <a:lnTo>
                    <a:pt x="5848" y="426"/>
                  </a:lnTo>
                  <a:cubicBezTo>
                    <a:pt x="5848" y="199"/>
                    <a:pt x="5677" y="1"/>
                    <a:pt x="5450" y="1"/>
                  </a:cubicBezTo>
                  <a:lnTo>
                    <a:pt x="4533" y="1"/>
                  </a:lnTo>
                  <a:cubicBezTo>
                    <a:pt x="4306" y="1"/>
                    <a:pt x="4107" y="199"/>
                    <a:pt x="4107" y="426"/>
                  </a:cubicBezTo>
                  <a:lnTo>
                    <a:pt x="4107" y="1331"/>
                  </a:lnTo>
                  <a:lnTo>
                    <a:pt x="1741" y="1331"/>
                  </a:lnTo>
                  <a:lnTo>
                    <a:pt x="1741" y="426"/>
                  </a:lnTo>
                  <a:cubicBezTo>
                    <a:pt x="1741" y="199"/>
                    <a:pt x="1557" y="1"/>
                    <a:pt x="1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0"/>
            <p:cNvSpPr/>
            <p:nvPr/>
          </p:nvSpPr>
          <p:spPr>
            <a:xfrm>
              <a:off x="7167775" y="3013600"/>
              <a:ext cx="27550" cy="25650"/>
            </a:xfrm>
            <a:custGeom>
              <a:avLst/>
              <a:gdLst/>
              <a:ahLst/>
              <a:cxnLst/>
              <a:rect l="l" t="t" r="r" b="b"/>
              <a:pathLst>
                <a:path w="1102" h="1026" extrusionOk="0">
                  <a:moveTo>
                    <a:pt x="1" y="0"/>
                  </a:moveTo>
                  <a:lnTo>
                    <a:pt x="1" y="1026"/>
                  </a:lnTo>
                  <a:lnTo>
                    <a:pt x="1101" y="1026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0"/>
            <p:cNvSpPr/>
            <p:nvPr/>
          </p:nvSpPr>
          <p:spPr>
            <a:xfrm>
              <a:off x="7167775" y="2869150"/>
              <a:ext cx="27550" cy="27550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1" y="1"/>
                  </a:moveTo>
                  <a:lnTo>
                    <a:pt x="1" y="1101"/>
                  </a:lnTo>
                  <a:lnTo>
                    <a:pt x="1101" y="110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0"/>
            <p:cNvSpPr/>
            <p:nvPr/>
          </p:nvSpPr>
          <p:spPr>
            <a:xfrm>
              <a:off x="7167775" y="2822025"/>
              <a:ext cx="27550" cy="26525"/>
            </a:xfrm>
            <a:custGeom>
              <a:avLst/>
              <a:gdLst/>
              <a:ahLst/>
              <a:cxnLst/>
              <a:rect l="l" t="t" r="r" b="b"/>
              <a:pathLst>
                <a:path w="1102" h="1061" extrusionOk="0">
                  <a:moveTo>
                    <a:pt x="1101" y="1"/>
                  </a:moveTo>
                  <a:lnTo>
                    <a:pt x="1" y="638"/>
                  </a:lnTo>
                  <a:lnTo>
                    <a:pt x="1" y="1061"/>
                  </a:lnTo>
                  <a:lnTo>
                    <a:pt x="1101" y="106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0"/>
            <p:cNvSpPr/>
            <p:nvPr/>
          </p:nvSpPr>
          <p:spPr>
            <a:xfrm>
              <a:off x="7167775" y="2917300"/>
              <a:ext cx="27550" cy="27550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1" y="1"/>
                  </a:moveTo>
                  <a:lnTo>
                    <a:pt x="1" y="1101"/>
                  </a:lnTo>
                  <a:lnTo>
                    <a:pt x="1101" y="110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0"/>
            <p:cNvSpPr/>
            <p:nvPr/>
          </p:nvSpPr>
          <p:spPr>
            <a:xfrm>
              <a:off x="7167775" y="2965450"/>
              <a:ext cx="27550" cy="27550"/>
            </a:xfrm>
            <a:custGeom>
              <a:avLst/>
              <a:gdLst/>
              <a:ahLst/>
              <a:cxnLst/>
              <a:rect l="l" t="t" r="r" b="b"/>
              <a:pathLst>
                <a:path w="1102" h="1102" extrusionOk="0">
                  <a:moveTo>
                    <a:pt x="1" y="1"/>
                  </a:moveTo>
                  <a:lnTo>
                    <a:pt x="1" y="1101"/>
                  </a:lnTo>
                  <a:lnTo>
                    <a:pt x="1101" y="110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0"/>
            <p:cNvSpPr/>
            <p:nvPr/>
          </p:nvSpPr>
          <p:spPr>
            <a:xfrm>
              <a:off x="7122275" y="2965450"/>
              <a:ext cx="24900" cy="27550"/>
            </a:xfrm>
            <a:custGeom>
              <a:avLst/>
              <a:gdLst/>
              <a:ahLst/>
              <a:cxnLst/>
              <a:rect l="l" t="t" r="r" b="b"/>
              <a:pathLst>
                <a:path w="996" h="1102" extrusionOk="0">
                  <a:moveTo>
                    <a:pt x="1" y="1"/>
                  </a:moveTo>
                  <a:lnTo>
                    <a:pt x="1" y="1101"/>
                  </a:lnTo>
                  <a:lnTo>
                    <a:pt x="995" y="1101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0"/>
            <p:cNvSpPr/>
            <p:nvPr/>
          </p:nvSpPr>
          <p:spPr>
            <a:xfrm>
              <a:off x="7215925" y="2917300"/>
              <a:ext cx="27525" cy="27550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0" y="1"/>
                  </a:moveTo>
                  <a:lnTo>
                    <a:pt x="0" y="1101"/>
                  </a:lnTo>
                  <a:lnTo>
                    <a:pt x="1101" y="110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0"/>
            <p:cNvSpPr/>
            <p:nvPr/>
          </p:nvSpPr>
          <p:spPr>
            <a:xfrm>
              <a:off x="7215925" y="2965450"/>
              <a:ext cx="27525" cy="27550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0" y="1"/>
                  </a:moveTo>
                  <a:lnTo>
                    <a:pt x="0" y="1101"/>
                  </a:lnTo>
                  <a:lnTo>
                    <a:pt x="1101" y="110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0"/>
            <p:cNvSpPr/>
            <p:nvPr/>
          </p:nvSpPr>
          <p:spPr>
            <a:xfrm>
              <a:off x="7215925" y="2869150"/>
              <a:ext cx="27525" cy="27550"/>
            </a:xfrm>
            <a:custGeom>
              <a:avLst/>
              <a:gdLst/>
              <a:ahLst/>
              <a:cxnLst/>
              <a:rect l="l" t="t" r="r" b="b"/>
              <a:pathLst>
                <a:path w="1101" h="1102" extrusionOk="0">
                  <a:moveTo>
                    <a:pt x="0" y="1"/>
                  </a:moveTo>
                  <a:lnTo>
                    <a:pt x="0" y="1101"/>
                  </a:lnTo>
                  <a:lnTo>
                    <a:pt x="1101" y="1101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0"/>
            <p:cNvSpPr/>
            <p:nvPr/>
          </p:nvSpPr>
          <p:spPr>
            <a:xfrm>
              <a:off x="7215925" y="2822025"/>
              <a:ext cx="27525" cy="26525"/>
            </a:xfrm>
            <a:custGeom>
              <a:avLst/>
              <a:gdLst/>
              <a:ahLst/>
              <a:cxnLst/>
              <a:rect l="l" t="t" r="r" b="b"/>
              <a:pathLst>
                <a:path w="1101" h="1061" extrusionOk="0">
                  <a:moveTo>
                    <a:pt x="0" y="1"/>
                  </a:moveTo>
                  <a:lnTo>
                    <a:pt x="0" y="1061"/>
                  </a:lnTo>
                  <a:lnTo>
                    <a:pt x="1101" y="1061"/>
                  </a:lnTo>
                  <a:lnTo>
                    <a:pt x="1101" y="6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0"/>
            <p:cNvSpPr/>
            <p:nvPr/>
          </p:nvSpPr>
          <p:spPr>
            <a:xfrm>
              <a:off x="7123225" y="2869150"/>
              <a:ext cx="23950" cy="27550"/>
            </a:xfrm>
            <a:custGeom>
              <a:avLst/>
              <a:gdLst/>
              <a:ahLst/>
              <a:cxnLst/>
              <a:rect l="l" t="t" r="r" b="b"/>
              <a:pathLst>
                <a:path w="958" h="1102" extrusionOk="0">
                  <a:moveTo>
                    <a:pt x="394" y="1"/>
                  </a:moveTo>
                  <a:cubicBezTo>
                    <a:pt x="194" y="340"/>
                    <a:pt x="61" y="713"/>
                    <a:pt x="0" y="1101"/>
                  </a:cubicBezTo>
                  <a:lnTo>
                    <a:pt x="957" y="1101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0"/>
            <p:cNvSpPr/>
            <p:nvPr/>
          </p:nvSpPr>
          <p:spPr>
            <a:xfrm>
              <a:off x="7122275" y="2917300"/>
              <a:ext cx="24900" cy="27550"/>
            </a:xfrm>
            <a:custGeom>
              <a:avLst/>
              <a:gdLst/>
              <a:ahLst/>
              <a:cxnLst/>
              <a:rect l="l" t="t" r="r" b="b"/>
              <a:pathLst>
                <a:path w="996" h="1102" extrusionOk="0">
                  <a:moveTo>
                    <a:pt x="1" y="1"/>
                  </a:moveTo>
                  <a:lnTo>
                    <a:pt x="1" y="1101"/>
                  </a:lnTo>
                  <a:lnTo>
                    <a:pt x="995" y="1101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0"/>
            <p:cNvSpPr/>
            <p:nvPr/>
          </p:nvSpPr>
          <p:spPr>
            <a:xfrm>
              <a:off x="7122275" y="3013600"/>
              <a:ext cx="24900" cy="25650"/>
            </a:xfrm>
            <a:custGeom>
              <a:avLst/>
              <a:gdLst/>
              <a:ahLst/>
              <a:cxnLst/>
              <a:rect l="l" t="t" r="r" b="b"/>
              <a:pathLst>
                <a:path w="996" h="1026" extrusionOk="0">
                  <a:moveTo>
                    <a:pt x="1" y="0"/>
                  </a:moveTo>
                  <a:lnTo>
                    <a:pt x="1" y="1026"/>
                  </a:lnTo>
                  <a:lnTo>
                    <a:pt x="995" y="1026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0"/>
            <p:cNvSpPr/>
            <p:nvPr/>
          </p:nvSpPr>
          <p:spPr>
            <a:xfrm>
              <a:off x="7264075" y="3013600"/>
              <a:ext cx="24900" cy="25650"/>
            </a:xfrm>
            <a:custGeom>
              <a:avLst/>
              <a:gdLst/>
              <a:ahLst/>
              <a:cxnLst/>
              <a:rect l="l" t="t" r="r" b="b"/>
              <a:pathLst>
                <a:path w="996" h="1026" extrusionOk="0">
                  <a:moveTo>
                    <a:pt x="0" y="0"/>
                  </a:moveTo>
                  <a:lnTo>
                    <a:pt x="0" y="1026"/>
                  </a:lnTo>
                  <a:lnTo>
                    <a:pt x="995" y="1026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0"/>
            <p:cNvSpPr/>
            <p:nvPr/>
          </p:nvSpPr>
          <p:spPr>
            <a:xfrm>
              <a:off x="7264075" y="2917300"/>
              <a:ext cx="24900" cy="27550"/>
            </a:xfrm>
            <a:custGeom>
              <a:avLst/>
              <a:gdLst/>
              <a:ahLst/>
              <a:cxnLst/>
              <a:rect l="l" t="t" r="r" b="b"/>
              <a:pathLst>
                <a:path w="996" h="1102" extrusionOk="0">
                  <a:moveTo>
                    <a:pt x="0" y="1"/>
                  </a:moveTo>
                  <a:lnTo>
                    <a:pt x="0" y="1101"/>
                  </a:lnTo>
                  <a:lnTo>
                    <a:pt x="995" y="1101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0"/>
            <p:cNvSpPr/>
            <p:nvPr/>
          </p:nvSpPr>
          <p:spPr>
            <a:xfrm>
              <a:off x="7264075" y="2965450"/>
              <a:ext cx="24900" cy="27550"/>
            </a:xfrm>
            <a:custGeom>
              <a:avLst/>
              <a:gdLst/>
              <a:ahLst/>
              <a:cxnLst/>
              <a:rect l="l" t="t" r="r" b="b"/>
              <a:pathLst>
                <a:path w="996" h="1102" extrusionOk="0">
                  <a:moveTo>
                    <a:pt x="0" y="1"/>
                  </a:moveTo>
                  <a:lnTo>
                    <a:pt x="0" y="1101"/>
                  </a:lnTo>
                  <a:lnTo>
                    <a:pt x="995" y="1101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0"/>
            <p:cNvSpPr/>
            <p:nvPr/>
          </p:nvSpPr>
          <p:spPr>
            <a:xfrm>
              <a:off x="7264075" y="2869150"/>
              <a:ext cx="23950" cy="27550"/>
            </a:xfrm>
            <a:custGeom>
              <a:avLst/>
              <a:gdLst/>
              <a:ahLst/>
              <a:cxnLst/>
              <a:rect l="l" t="t" r="r" b="b"/>
              <a:pathLst>
                <a:path w="958" h="1102" extrusionOk="0">
                  <a:moveTo>
                    <a:pt x="0" y="1"/>
                  </a:moveTo>
                  <a:lnTo>
                    <a:pt x="0" y="1101"/>
                  </a:lnTo>
                  <a:lnTo>
                    <a:pt x="957" y="1101"/>
                  </a:lnTo>
                  <a:cubicBezTo>
                    <a:pt x="897" y="713"/>
                    <a:pt x="763" y="340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0"/>
            <p:cNvSpPr/>
            <p:nvPr/>
          </p:nvSpPr>
          <p:spPr>
            <a:xfrm>
              <a:off x="7215925" y="3013600"/>
              <a:ext cx="27525" cy="25650"/>
            </a:xfrm>
            <a:custGeom>
              <a:avLst/>
              <a:gdLst/>
              <a:ahLst/>
              <a:cxnLst/>
              <a:rect l="l" t="t" r="r" b="b"/>
              <a:pathLst>
                <a:path w="1101" h="1026" extrusionOk="0">
                  <a:moveTo>
                    <a:pt x="0" y="0"/>
                  </a:moveTo>
                  <a:lnTo>
                    <a:pt x="0" y="1026"/>
                  </a:lnTo>
                  <a:lnTo>
                    <a:pt x="1101" y="1026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80"/>
          <p:cNvGrpSpPr/>
          <p:nvPr/>
        </p:nvGrpSpPr>
        <p:grpSpPr>
          <a:xfrm>
            <a:off x="7252910" y="2996320"/>
            <a:ext cx="310787" cy="374908"/>
            <a:chOff x="6302525" y="2687300"/>
            <a:chExt cx="288300" cy="352225"/>
          </a:xfrm>
        </p:grpSpPr>
        <p:sp>
          <p:nvSpPr>
            <p:cNvPr id="953" name="Google Shape;953;p80"/>
            <p:cNvSpPr/>
            <p:nvPr/>
          </p:nvSpPr>
          <p:spPr>
            <a:xfrm>
              <a:off x="6391450" y="2948475"/>
              <a:ext cx="110450" cy="91050"/>
            </a:xfrm>
            <a:custGeom>
              <a:avLst/>
              <a:gdLst/>
              <a:ahLst/>
              <a:cxnLst/>
              <a:rect l="l" t="t" r="r" b="b"/>
              <a:pathLst>
                <a:path w="4418" h="3642" extrusionOk="0">
                  <a:moveTo>
                    <a:pt x="785" y="0"/>
                  </a:moveTo>
                  <a:cubicBezTo>
                    <a:pt x="643" y="604"/>
                    <a:pt x="366" y="1014"/>
                    <a:pt x="152" y="1259"/>
                  </a:cubicBezTo>
                  <a:cubicBezTo>
                    <a:pt x="0" y="1430"/>
                    <a:pt x="12" y="1690"/>
                    <a:pt x="177" y="1848"/>
                  </a:cubicBezTo>
                  <a:lnTo>
                    <a:pt x="1911" y="3521"/>
                  </a:lnTo>
                  <a:cubicBezTo>
                    <a:pt x="1995" y="3601"/>
                    <a:pt x="2102" y="3641"/>
                    <a:pt x="2210" y="3641"/>
                  </a:cubicBezTo>
                  <a:cubicBezTo>
                    <a:pt x="2317" y="3641"/>
                    <a:pt x="2425" y="3601"/>
                    <a:pt x="2508" y="3521"/>
                  </a:cubicBezTo>
                  <a:lnTo>
                    <a:pt x="4241" y="1848"/>
                  </a:lnTo>
                  <a:cubicBezTo>
                    <a:pt x="4406" y="1690"/>
                    <a:pt x="4418" y="1430"/>
                    <a:pt x="4267" y="1259"/>
                  </a:cubicBezTo>
                  <a:cubicBezTo>
                    <a:pt x="4052" y="1016"/>
                    <a:pt x="3775" y="604"/>
                    <a:pt x="3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0"/>
            <p:cNvSpPr/>
            <p:nvPr/>
          </p:nvSpPr>
          <p:spPr>
            <a:xfrm>
              <a:off x="6302525" y="2757125"/>
              <a:ext cx="92225" cy="105075"/>
            </a:xfrm>
            <a:custGeom>
              <a:avLst/>
              <a:gdLst/>
              <a:ahLst/>
              <a:cxnLst/>
              <a:rect l="l" t="t" r="r" b="b"/>
              <a:pathLst>
                <a:path w="3689" h="4203" extrusionOk="0">
                  <a:moveTo>
                    <a:pt x="2856" y="0"/>
                  </a:moveTo>
                  <a:lnTo>
                    <a:pt x="2856" y="0"/>
                  </a:lnTo>
                  <a:cubicBezTo>
                    <a:pt x="1277" y="15"/>
                    <a:pt x="1" y="1298"/>
                    <a:pt x="1" y="2879"/>
                  </a:cubicBezTo>
                  <a:lnTo>
                    <a:pt x="1" y="2883"/>
                  </a:lnTo>
                  <a:cubicBezTo>
                    <a:pt x="1" y="3053"/>
                    <a:pt x="142" y="3177"/>
                    <a:pt x="298" y="3177"/>
                  </a:cubicBezTo>
                  <a:cubicBezTo>
                    <a:pt x="336" y="3177"/>
                    <a:pt x="374" y="3170"/>
                    <a:pt x="412" y="3154"/>
                  </a:cubicBezTo>
                  <a:cubicBezTo>
                    <a:pt x="635" y="3064"/>
                    <a:pt x="865" y="3021"/>
                    <a:pt x="1092" y="3021"/>
                  </a:cubicBezTo>
                  <a:cubicBezTo>
                    <a:pt x="1826" y="3021"/>
                    <a:pt x="2519" y="3470"/>
                    <a:pt x="2790" y="4203"/>
                  </a:cubicBezTo>
                  <a:cubicBezTo>
                    <a:pt x="2891" y="4176"/>
                    <a:pt x="2995" y="4162"/>
                    <a:pt x="3100" y="4162"/>
                  </a:cubicBezTo>
                  <a:lnTo>
                    <a:pt x="3689" y="4162"/>
                  </a:lnTo>
                  <a:lnTo>
                    <a:pt x="2881" y="1573"/>
                  </a:lnTo>
                  <a:cubicBezTo>
                    <a:pt x="2720" y="1062"/>
                    <a:pt x="2711" y="516"/>
                    <a:pt x="2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0"/>
            <p:cNvSpPr/>
            <p:nvPr/>
          </p:nvSpPr>
          <p:spPr>
            <a:xfrm>
              <a:off x="6498600" y="2757125"/>
              <a:ext cx="92225" cy="105075"/>
            </a:xfrm>
            <a:custGeom>
              <a:avLst/>
              <a:gdLst/>
              <a:ahLst/>
              <a:cxnLst/>
              <a:rect l="l" t="t" r="r" b="b"/>
              <a:pathLst>
                <a:path w="3689" h="4203" extrusionOk="0">
                  <a:moveTo>
                    <a:pt x="833" y="0"/>
                  </a:moveTo>
                  <a:lnTo>
                    <a:pt x="833" y="0"/>
                  </a:lnTo>
                  <a:cubicBezTo>
                    <a:pt x="976" y="516"/>
                    <a:pt x="967" y="1062"/>
                    <a:pt x="808" y="1573"/>
                  </a:cubicBezTo>
                  <a:lnTo>
                    <a:pt x="0" y="4163"/>
                  </a:lnTo>
                  <a:lnTo>
                    <a:pt x="588" y="4163"/>
                  </a:lnTo>
                  <a:cubicBezTo>
                    <a:pt x="694" y="4163"/>
                    <a:pt x="798" y="4176"/>
                    <a:pt x="899" y="4203"/>
                  </a:cubicBezTo>
                  <a:cubicBezTo>
                    <a:pt x="1170" y="3470"/>
                    <a:pt x="1862" y="3021"/>
                    <a:pt x="2596" y="3021"/>
                  </a:cubicBezTo>
                  <a:cubicBezTo>
                    <a:pt x="2823" y="3021"/>
                    <a:pt x="3054" y="3064"/>
                    <a:pt x="3277" y="3154"/>
                  </a:cubicBezTo>
                  <a:cubicBezTo>
                    <a:pt x="3315" y="3170"/>
                    <a:pt x="3353" y="3177"/>
                    <a:pt x="3391" y="3177"/>
                  </a:cubicBezTo>
                  <a:cubicBezTo>
                    <a:pt x="3548" y="3177"/>
                    <a:pt x="3688" y="3053"/>
                    <a:pt x="3688" y="2883"/>
                  </a:cubicBezTo>
                  <a:lnTo>
                    <a:pt x="3688" y="2879"/>
                  </a:lnTo>
                  <a:cubicBezTo>
                    <a:pt x="3688" y="1298"/>
                    <a:pt x="2412" y="16"/>
                    <a:pt x="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0"/>
            <p:cNvSpPr/>
            <p:nvPr/>
          </p:nvSpPr>
          <p:spPr>
            <a:xfrm>
              <a:off x="6389875" y="2687300"/>
              <a:ext cx="113625" cy="173925"/>
            </a:xfrm>
            <a:custGeom>
              <a:avLst/>
              <a:gdLst/>
              <a:ahLst/>
              <a:cxnLst/>
              <a:rect l="l" t="t" r="r" b="b"/>
              <a:pathLst>
                <a:path w="4545" h="6957" extrusionOk="0">
                  <a:moveTo>
                    <a:pt x="2273" y="1"/>
                  </a:moveTo>
                  <a:cubicBezTo>
                    <a:pt x="2136" y="1"/>
                    <a:pt x="1999" y="65"/>
                    <a:pt x="1914" y="193"/>
                  </a:cubicBezTo>
                  <a:lnTo>
                    <a:pt x="412" y="2459"/>
                  </a:lnTo>
                  <a:cubicBezTo>
                    <a:pt x="88" y="2948"/>
                    <a:pt x="1" y="3559"/>
                    <a:pt x="175" y="4120"/>
                  </a:cubicBezTo>
                  <a:lnTo>
                    <a:pt x="1059" y="6956"/>
                  </a:lnTo>
                  <a:lnTo>
                    <a:pt x="3485" y="6956"/>
                  </a:lnTo>
                  <a:lnTo>
                    <a:pt x="4369" y="4120"/>
                  </a:lnTo>
                  <a:cubicBezTo>
                    <a:pt x="4545" y="3559"/>
                    <a:pt x="4458" y="2948"/>
                    <a:pt x="4133" y="2459"/>
                  </a:cubicBezTo>
                  <a:lnTo>
                    <a:pt x="2630" y="193"/>
                  </a:lnTo>
                  <a:cubicBezTo>
                    <a:pt x="2546" y="65"/>
                    <a:pt x="2409" y="1"/>
                    <a:pt x="2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0"/>
            <p:cNvSpPr/>
            <p:nvPr/>
          </p:nvSpPr>
          <p:spPr>
            <a:xfrm>
              <a:off x="6369675" y="2881825"/>
              <a:ext cx="153950" cy="46050"/>
            </a:xfrm>
            <a:custGeom>
              <a:avLst/>
              <a:gdLst/>
              <a:ahLst/>
              <a:cxnLst/>
              <a:rect l="l" t="t" r="r" b="b"/>
              <a:pathLst>
                <a:path w="6158" h="1842" extrusionOk="0">
                  <a:moveTo>
                    <a:pt x="414" y="1"/>
                  </a:moveTo>
                  <a:cubicBezTo>
                    <a:pt x="186" y="1"/>
                    <a:pt x="1" y="185"/>
                    <a:pt x="1" y="413"/>
                  </a:cubicBezTo>
                  <a:lnTo>
                    <a:pt x="1" y="1428"/>
                  </a:lnTo>
                  <a:cubicBezTo>
                    <a:pt x="1" y="1656"/>
                    <a:pt x="186" y="1841"/>
                    <a:pt x="414" y="1841"/>
                  </a:cubicBezTo>
                  <a:lnTo>
                    <a:pt x="5745" y="1841"/>
                  </a:lnTo>
                  <a:cubicBezTo>
                    <a:pt x="5974" y="1841"/>
                    <a:pt x="6158" y="1656"/>
                    <a:pt x="6158" y="1428"/>
                  </a:cubicBezTo>
                  <a:lnTo>
                    <a:pt x="6158" y="413"/>
                  </a:lnTo>
                  <a:cubicBezTo>
                    <a:pt x="6158" y="185"/>
                    <a:pt x="5974" y="1"/>
                    <a:pt x="5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80"/>
          <p:cNvGrpSpPr/>
          <p:nvPr/>
        </p:nvGrpSpPr>
        <p:grpSpPr>
          <a:xfrm>
            <a:off x="6419643" y="2986882"/>
            <a:ext cx="376680" cy="376626"/>
            <a:chOff x="5529550" y="2678575"/>
            <a:chExt cx="349425" cy="349375"/>
          </a:xfrm>
        </p:grpSpPr>
        <p:sp>
          <p:nvSpPr>
            <p:cNvPr id="959" name="Google Shape;959;p80"/>
            <p:cNvSpPr/>
            <p:nvPr/>
          </p:nvSpPr>
          <p:spPr>
            <a:xfrm>
              <a:off x="5529550" y="2783800"/>
              <a:ext cx="349425" cy="244150"/>
            </a:xfrm>
            <a:custGeom>
              <a:avLst/>
              <a:gdLst/>
              <a:ahLst/>
              <a:cxnLst/>
              <a:rect l="l" t="t" r="r" b="b"/>
              <a:pathLst>
                <a:path w="13977" h="9766" extrusionOk="0">
                  <a:moveTo>
                    <a:pt x="2075" y="1"/>
                  </a:moveTo>
                  <a:cubicBezTo>
                    <a:pt x="796" y="703"/>
                    <a:pt x="1" y="2045"/>
                    <a:pt x="1" y="3503"/>
                  </a:cubicBezTo>
                  <a:lnTo>
                    <a:pt x="1" y="5771"/>
                  </a:lnTo>
                  <a:cubicBezTo>
                    <a:pt x="1" y="7978"/>
                    <a:pt x="1789" y="9766"/>
                    <a:pt x="3996" y="9766"/>
                  </a:cubicBezTo>
                  <a:lnTo>
                    <a:pt x="9982" y="9766"/>
                  </a:lnTo>
                  <a:cubicBezTo>
                    <a:pt x="12187" y="9766"/>
                    <a:pt x="13976" y="7978"/>
                    <a:pt x="13976" y="5771"/>
                  </a:cubicBezTo>
                  <a:lnTo>
                    <a:pt x="13976" y="3503"/>
                  </a:lnTo>
                  <a:cubicBezTo>
                    <a:pt x="13977" y="2045"/>
                    <a:pt x="13182" y="703"/>
                    <a:pt x="11903" y="1"/>
                  </a:cubicBezTo>
                  <a:lnTo>
                    <a:pt x="9145" y="1"/>
                  </a:lnTo>
                  <a:cubicBezTo>
                    <a:pt x="9368" y="386"/>
                    <a:pt x="9485" y="822"/>
                    <a:pt x="9485" y="1265"/>
                  </a:cubicBezTo>
                  <a:lnTo>
                    <a:pt x="9485" y="2543"/>
                  </a:lnTo>
                  <a:cubicBezTo>
                    <a:pt x="9472" y="2852"/>
                    <a:pt x="9718" y="3108"/>
                    <a:pt x="10028" y="3108"/>
                  </a:cubicBezTo>
                  <a:cubicBezTo>
                    <a:pt x="10337" y="3108"/>
                    <a:pt x="10583" y="2852"/>
                    <a:pt x="10570" y="2543"/>
                  </a:cubicBezTo>
                  <a:cubicBezTo>
                    <a:pt x="10570" y="2316"/>
                    <a:pt x="10754" y="2134"/>
                    <a:pt x="10980" y="2134"/>
                  </a:cubicBezTo>
                  <a:cubicBezTo>
                    <a:pt x="11206" y="2134"/>
                    <a:pt x="11389" y="2316"/>
                    <a:pt x="11389" y="2543"/>
                  </a:cubicBezTo>
                  <a:cubicBezTo>
                    <a:pt x="11389" y="3298"/>
                    <a:pt x="10778" y="3912"/>
                    <a:pt x="10028" y="3912"/>
                  </a:cubicBezTo>
                  <a:cubicBezTo>
                    <a:pt x="9277" y="3912"/>
                    <a:pt x="8666" y="3298"/>
                    <a:pt x="8666" y="2543"/>
                  </a:cubicBezTo>
                  <a:lnTo>
                    <a:pt x="8666" y="1265"/>
                  </a:lnTo>
                  <a:cubicBezTo>
                    <a:pt x="8666" y="785"/>
                    <a:pt x="8464" y="328"/>
                    <a:pt x="8110" y="5"/>
                  </a:cubicBezTo>
                  <a:lnTo>
                    <a:pt x="5868" y="5"/>
                  </a:lnTo>
                  <a:cubicBezTo>
                    <a:pt x="5513" y="328"/>
                    <a:pt x="5311" y="785"/>
                    <a:pt x="5311" y="1265"/>
                  </a:cubicBezTo>
                  <a:lnTo>
                    <a:pt x="5311" y="2543"/>
                  </a:lnTo>
                  <a:cubicBezTo>
                    <a:pt x="5311" y="3298"/>
                    <a:pt x="4701" y="3912"/>
                    <a:pt x="3950" y="3912"/>
                  </a:cubicBezTo>
                  <a:cubicBezTo>
                    <a:pt x="3200" y="3912"/>
                    <a:pt x="2589" y="3298"/>
                    <a:pt x="2589" y="2543"/>
                  </a:cubicBezTo>
                  <a:cubicBezTo>
                    <a:pt x="2589" y="2316"/>
                    <a:pt x="2771" y="2134"/>
                    <a:pt x="2998" y="2134"/>
                  </a:cubicBezTo>
                  <a:cubicBezTo>
                    <a:pt x="3224" y="2134"/>
                    <a:pt x="3407" y="2316"/>
                    <a:pt x="3407" y="2543"/>
                  </a:cubicBezTo>
                  <a:cubicBezTo>
                    <a:pt x="3394" y="2852"/>
                    <a:pt x="3640" y="3109"/>
                    <a:pt x="3950" y="3109"/>
                  </a:cubicBezTo>
                  <a:cubicBezTo>
                    <a:pt x="4260" y="3109"/>
                    <a:pt x="4506" y="2852"/>
                    <a:pt x="4493" y="2543"/>
                  </a:cubicBezTo>
                  <a:lnTo>
                    <a:pt x="4493" y="1265"/>
                  </a:lnTo>
                  <a:cubicBezTo>
                    <a:pt x="4493" y="822"/>
                    <a:pt x="4610" y="386"/>
                    <a:pt x="4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0"/>
            <p:cNvSpPr/>
            <p:nvPr/>
          </p:nvSpPr>
          <p:spPr>
            <a:xfrm>
              <a:off x="5576475" y="2678575"/>
              <a:ext cx="255600" cy="84800"/>
            </a:xfrm>
            <a:custGeom>
              <a:avLst/>
              <a:gdLst/>
              <a:ahLst/>
              <a:cxnLst/>
              <a:rect l="l" t="t" r="r" b="b"/>
              <a:pathLst>
                <a:path w="10224" h="3392" extrusionOk="0">
                  <a:moveTo>
                    <a:pt x="1776" y="1013"/>
                  </a:moveTo>
                  <a:cubicBezTo>
                    <a:pt x="2000" y="1020"/>
                    <a:pt x="2495" y="1147"/>
                    <a:pt x="2752" y="2067"/>
                  </a:cubicBezTo>
                  <a:lnTo>
                    <a:pt x="2985" y="2899"/>
                  </a:lnTo>
                  <a:lnTo>
                    <a:pt x="1753" y="2899"/>
                  </a:lnTo>
                  <a:cubicBezTo>
                    <a:pt x="1239" y="2899"/>
                    <a:pt x="820" y="2476"/>
                    <a:pt x="820" y="1957"/>
                  </a:cubicBezTo>
                  <a:cubicBezTo>
                    <a:pt x="820" y="1453"/>
                    <a:pt x="1255" y="1027"/>
                    <a:pt x="1776" y="1013"/>
                  </a:cubicBezTo>
                  <a:close/>
                  <a:moveTo>
                    <a:pt x="8448" y="1013"/>
                  </a:moveTo>
                  <a:cubicBezTo>
                    <a:pt x="8969" y="1027"/>
                    <a:pt x="9405" y="1453"/>
                    <a:pt x="9405" y="1957"/>
                  </a:cubicBezTo>
                  <a:cubicBezTo>
                    <a:pt x="9405" y="2476"/>
                    <a:pt x="8985" y="2901"/>
                    <a:pt x="8471" y="2901"/>
                  </a:cubicBezTo>
                  <a:lnTo>
                    <a:pt x="7239" y="2901"/>
                  </a:lnTo>
                  <a:lnTo>
                    <a:pt x="7474" y="2067"/>
                  </a:lnTo>
                  <a:cubicBezTo>
                    <a:pt x="7728" y="1147"/>
                    <a:pt x="8225" y="1020"/>
                    <a:pt x="8448" y="1013"/>
                  </a:cubicBezTo>
                  <a:close/>
                  <a:moveTo>
                    <a:pt x="3594" y="0"/>
                  </a:moveTo>
                  <a:cubicBezTo>
                    <a:pt x="3324" y="0"/>
                    <a:pt x="3127" y="258"/>
                    <a:pt x="3201" y="519"/>
                  </a:cubicBezTo>
                  <a:lnTo>
                    <a:pt x="3335" y="1301"/>
                  </a:lnTo>
                  <a:cubicBezTo>
                    <a:pt x="3009" y="633"/>
                    <a:pt x="2481" y="234"/>
                    <a:pt x="1851" y="197"/>
                  </a:cubicBezTo>
                  <a:cubicBezTo>
                    <a:pt x="1827" y="196"/>
                    <a:pt x="1803" y="195"/>
                    <a:pt x="1779" y="195"/>
                  </a:cubicBezTo>
                  <a:cubicBezTo>
                    <a:pt x="1755" y="195"/>
                    <a:pt x="1731" y="196"/>
                    <a:pt x="1706" y="197"/>
                  </a:cubicBezTo>
                  <a:cubicBezTo>
                    <a:pt x="772" y="248"/>
                    <a:pt x="1" y="1033"/>
                    <a:pt x="1" y="1957"/>
                  </a:cubicBezTo>
                  <a:cubicBezTo>
                    <a:pt x="1" y="2526"/>
                    <a:pt x="274" y="3061"/>
                    <a:pt x="738" y="3392"/>
                  </a:cubicBezTo>
                  <a:lnTo>
                    <a:pt x="9486" y="3392"/>
                  </a:lnTo>
                  <a:cubicBezTo>
                    <a:pt x="9950" y="3060"/>
                    <a:pt x="10223" y="2526"/>
                    <a:pt x="10223" y="1957"/>
                  </a:cubicBezTo>
                  <a:cubicBezTo>
                    <a:pt x="10223" y="1033"/>
                    <a:pt x="9452" y="247"/>
                    <a:pt x="8518" y="196"/>
                  </a:cubicBezTo>
                  <a:cubicBezTo>
                    <a:pt x="8494" y="194"/>
                    <a:pt x="8469" y="193"/>
                    <a:pt x="8445" y="193"/>
                  </a:cubicBezTo>
                  <a:cubicBezTo>
                    <a:pt x="8421" y="193"/>
                    <a:pt x="8397" y="194"/>
                    <a:pt x="8373" y="196"/>
                  </a:cubicBezTo>
                  <a:cubicBezTo>
                    <a:pt x="7742" y="234"/>
                    <a:pt x="7214" y="635"/>
                    <a:pt x="6889" y="1304"/>
                  </a:cubicBezTo>
                  <a:lnTo>
                    <a:pt x="7025" y="519"/>
                  </a:lnTo>
                  <a:cubicBezTo>
                    <a:pt x="7097" y="258"/>
                    <a:pt x="6900" y="0"/>
                    <a:pt x="6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80"/>
          <p:cNvGrpSpPr/>
          <p:nvPr/>
        </p:nvGrpSpPr>
        <p:grpSpPr>
          <a:xfrm>
            <a:off x="5612356" y="2996210"/>
            <a:ext cx="354339" cy="374890"/>
            <a:chOff x="4780675" y="2687325"/>
            <a:chExt cx="328700" cy="352175"/>
          </a:xfrm>
        </p:grpSpPr>
        <p:sp>
          <p:nvSpPr>
            <p:cNvPr id="962" name="Google Shape;962;p80"/>
            <p:cNvSpPr/>
            <p:nvPr/>
          </p:nvSpPr>
          <p:spPr>
            <a:xfrm>
              <a:off x="4796525" y="2687325"/>
              <a:ext cx="208600" cy="47775"/>
            </a:xfrm>
            <a:custGeom>
              <a:avLst/>
              <a:gdLst/>
              <a:ahLst/>
              <a:cxnLst/>
              <a:rect l="l" t="t" r="r" b="b"/>
              <a:pathLst>
                <a:path w="8344" h="1911" extrusionOk="0">
                  <a:moveTo>
                    <a:pt x="3284" y="0"/>
                  </a:moveTo>
                  <a:cubicBezTo>
                    <a:pt x="2604" y="0"/>
                    <a:pt x="1978" y="380"/>
                    <a:pt x="1665" y="988"/>
                  </a:cubicBezTo>
                  <a:cubicBezTo>
                    <a:pt x="1495" y="901"/>
                    <a:pt x="1317" y="861"/>
                    <a:pt x="1144" y="861"/>
                  </a:cubicBezTo>
                  <a:cubicBezTo>
                    <a:pt x="576" y="861"/>
                    <a:pt x="53" y="1290"/>
                    <a:pt x="0" y="1911"/>
                  </a:cubicBezTo>
                  <a:cubicBezTo>
                    <a:pt x="64" y="1901"/>
                    <a:pt x="128" y="1896"/>
                    <a:pt x="193" y="1896"/>
                  </a:cubicBezTo>
                  <a:lnTo>
                    <a:pt x="8151" y="1896"/>
                  </a:lnTo>
                  <a:cubicBezTo>
                    <a:pt x="8216" y="1896"/>
                    <a:pt x="8280" y="1901"/>
                    <a:pt x="8344" y="1911"/>
                  </a:cubicBezTo>
                  <a:cubicBezTo>
                    <a:pt x="8299" y="1457"/>
                    <a:pt x="7999" y="1068"/>
                    <a:pt x="7572" y="909"/>
                  </a:cubicBezTo>
                  <a:cubicBezTo>
                    <a:pt x="7436" y="858"/>
                    <a:pt x="7294" y="833"/>
                    <a:pt x="7154" y="833"/>
                  </a:cubicBezTo>
                  <a:cubicBezTo>
                    <a:pt x="6853" y="833"/>
                    <a:pt x="6559" y="946"/>
                    <a:pt x="6334" y="1159"/>
                  </a:cubicBezTo>
                  <a:cubicBezTo>
                    <a:pt x="6122" y="1032"/>
                    <a:pt x="5883" y="968"/>
                    <a:pt x="5644" y="968"/>
                  </a:cubicBezTo>
                  <a:cubicBezTo>
                    <a:pt x="5414" y="968"/>
                    <a:pt x="5185" y="1027"/>
                    <a:pt x="4978" y="1145"/>
                  </a:cubicBezTo>
                  <a:cubicBezTo>
                    <a:pt x="4712" y="483"/>
                    <a:pt x="4085" y="36"/>
                    <a:pt x="3373" y="2"/>
                  </a:cubicBezTo>
                  <a:cubicBezTo>
                    <a:pt x="3343" y="1"/>
                    <a:pt x="3313" y="0"/>
                    <a:pt x="3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0"/>
            <p:cNvSpPr/>
            <p:nvPr/>
          </p:nvSpPr>
          <p:spPr>
            <a:xfrm>
              <a:off x="4791025" y="2755350"/>
              <a:ext cx="219600" cy="23375"/>
            </a:xfrm>
            <a:custGeom>
              <a:avLst/>
              <a:gdLst/>
              <a:ahLst/>
              <a:cxnLst/>
              <a:rect l="l" t="t" r="r" b="b"/>
              <a:pathLst>
                <a:path w="8784" h="935" extrusionOk="0">
                  <a:moveTo>
                    <a:pt x="413" y="1"/>
                  </a:moveTo>
                  <a:cubicBezTo>
                    <a:pt x="184" y="1"/>
                    <a:pt x="0" y="184"/>
                    <a:pt x="0" y="413"/>
                  </a:cubicBezTo>
                  <a:lnTo>
                    <a:pt x="0" y="934"/>
                  </a:lnTo>
                  <a:lnTo>
                    <a:pt x="8784" y="934"/>
                  </a:lnTo>
                  <a:lnTo>
                    <a:pt x="8784" y="413"/>
                  </a:lnTo>
                  <a:cubicBezTo>
                    <a:pt x="8784" y="184"/>
                    <a:pt x="8600" y="1"/>
                    <a:pt x="8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0"/>
            <p:cNvSpPr/>
            <p:nvPr/>
          </p:nvSpPr>
          <p:spPr>
            <a:xfrm>
              <a:off x="4855425" y="2864050"/>
              <a:ext cx="35100" cy="110725"/>
            </a:xfrm>
            <a:custGeom>
              <a:avLst/>
              <a:gdLst/>
              <a:ahLst/>
              <a:cxnLst/>
              <a:rect l="l" t="t" r="r" b="b"/>
              <a:pathLst>
                <a:path w="1404" h="4429" extrusionOk="0">
                  <a:moveTo>
                    <a:pt x="0" y="1"/>
                  </a:moveTo>
                  <a:lnTo>
                    <a:pt x="0" y="4429"/>
                  </a:lnTo>
                  <a:lnTo>
                    <a:pt x="1403" y="4429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0"/>
            <p:cNvSpPr/>
            <p:nvPr/>
          </p:nvSpPr>
          <p:spPr>
            <a:xfrm>
              <a:off x="4911125" y="2864050"/>
              <a:ext cx="35100" cy="110725"/>
            </a:xfrm>
            <a:custGeom>
              <a:avLst/>
              <a:gdLst/>
              <a:ahLst/>
              <a:cxnLst/>
              <a:rect l="l" t="t" r="r" b="b"/>
              <a:pathLst>
                <a:path w="1404" h="4429" extrusionOk="0">
                  <a:moveTo>
                    <a:pt x="1" y="1"/>
                  </a:moveTo>
                  <a:lnTo>
                    <a:pt x="1" y="4429"/>
                  </a:lnTo>
                  <a:lnTo>
                    <a:pt x="1404" y="4429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0"/>
            <p:cNvSpPr/>
            <p:nvPr/>
          </p:nvSpPr>
          <p:spPr>
            <a:xfrm>
              <a:off x="4791025" y="2864050"/>
              <a:ext cx="43775" cy="110725"/>
            </a:xfrm>
            <a:custGeom>
              <a:avLst/>
              <a:gdLst/>
              <a:ahLst/>
              <a:cxnLst/>
              <a:rect l="l" t="t" r="r" b="b"/>
              <a:pathLst>
                <a:path w="1751" h="4429" extrusionOk="0">
                  <a:moveTo>
                    <a:pt x="0" y="1"/>
                  </a:moveTo>
                  <a:lnTo>
                    <a:pt x="0" y="4429"/>
                  </a:lnTo>
                  <a:lnTo>
                    <a:pt x="1751" y="4429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0"/>
            <p:cNvSpPr/>
            <p:nvPr/>
          </p:nvSpPr>
          <p:spPr>
            <a:xfrm>
              <a:off x="4966850" y="2864050"/>
              <a:ext cx="43775" cy="110725"/>
            </a:xfrm>
            <a:custGeom>
              <a:avLst/>
              <a:gdLst/>
              <a:ahLst/>
              <a:cxnLst/>
              <a:rect l="l" t="t" r="r" b="b"/>
              <a:pathLst>
                <a:path w="1751" h="4429" extrusionOk="0">
                  <a:moveTo>
                    <a:pt x="0" y="1"/>
                  </a:moveTo>
                  <a:lnTo>
                    <a:pt x="0" y="4429"/>
                  </a:lnTo>
                  <a:lnTo>
                    <a:pt x="1751" y="4429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0"/>
            <p:cNvSpPr/>
            <p:nvPr/>
          </p:nvSpPr>
          <p:spPr>
            <a:xfrm>
              <a:off x="4780675" y="2995400"/>
              <a:ext cx="240300" cy="44100"/>
            </a:xfrm>
            <a:custGeom>
              <a:avLst/>
              <a:gdLst/>
              <a:ahLst/>
              <a:cxnLst/>
              <a:rect l="l" t="t" r="r" b="b"/>
              <a:pathLst>
                <a:path w="9612" h="1764" extrusionOk="0">
                  <a:moveTo>
                    <a:pt x="413" y="0"/>
                  </a:moveTo>
                  <a:cubicBezTo>
                    <a:pt x="185" y="0"/>
                    <a:pt x="0" y="185"/>
                    <a:pt x="0" y="413"/>
                  </a:cubicBezTo>
                  <a:lnTo>
                    <a:pt x="0" y="1764"/>
                  </a:lnTo>
                  <a:lnTo>
                    <a:pt x="9612" y="1764"/>
                  </a:lnTo>
                  <a:lnTo>
                    <a:pt x="9612" y="413"/>
                  </a:lnTo>
                  <a:cubicBezTo>
                    <a:pt x="9612" y="185"/>
                    <a:pt x="9426" y="0"/>
                    <a:pt x="9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0"/>
            <p:cNvSpPr/>
            <p:nvPr/>
          </p:nvSpPr>
          <p:spPr>
            <a:xfrm>
              <a:off x="4780675" y="2799325"/>
              <a:ext cx="240300" cy="44125"/>
            </a:xfrm>
            <a:custGeom>
              <a:avLst/>
              <a:gdLst/>
              <a:ahLst/>
              <a:cxnLst/>
              <a:rect l="l" t="t" r="r" b="b"/>
              <a:pathLst>
                <a:path w="9612" h="1765" extrusionOk="0">
                  <a:moveTo>
                    <a:pt x="413" y="1"/>
                  </a:moveTo>
                  <a:cubicBezTo>
                    <a:pt x="185" y="1"/>
                    <a:pt x="0" y="186"/>
                    <a:pt x="0" y="414"/>
                  </a:cubicBezTo>
                  <a:lnTo>
                    <a:pt x="0" y="1352"/>
                  </a:lnTo>
                  <a:cubicBezTo>
                    <a:pt x="0" y="1581"/>
                    <a:pt x="185" y="1764"/>
                    <a:pt x="413" y="1764"/>
                  </a:cubicBezTo>
                  <a:lnTo>
                    <a:pt x="9199" y="1764"/>
                  </a:lnTo>
                  <a:cubicBezTo>
                    <a:pt x="9426" y="1764"/>
                    <a:pt x="9612" y="1581"/>
                    <a:pt x="9612" y="1352"/>
                  </a:cubicBezTo>
                  <a:lnTo>
                    <a:pt x="9612" y="414"/>
                  </a:lnTo>
                  <a:cubicBezTo>
                    <a:pt x="9612" y="186"/>
                    <a:pt x="9426" y="1"/>
                    <a:pt x="9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0"/>
            <p:cNvSpPr/>
            <p:nvPr/>
          </p:nvSpPr>
          <p:spPr>
            <a:xfrm>
              <a:off x="5041600" y="2843425"/>
              <a:ext cx="67775" cy="151950"/>
            </a:xfrm>
            <a:custGeom>
              <a:avLst/>
              <a:gdLst/>
              <a:ahLst/>
              <a:cxnLst/>
              <a:rect l="l" t="t" r="r" b="b"/>
              <a:pathLst>
                <a:path w="2711" h="6078" extrusionOk="0">
                  <a:moveTo>
                    <a:pt x="0" y="0"/>
                  </a:moveTo>
                  <a:lnTo>
                    <a:pt x="0" y="1757"/>
                  </a:lnTo>
                  <a:lnTo>
                    <a:pt x="660" y="1757"/>
                  </a:lnTo>
                  <a:cubicBezTo>
                    <a:pt x="818" y="1757"/>
                    <a:pt x="947" y="1884"/>
                    <a:pt x="949" y="2044"/>
                  </a:cubicBezTo>
                  <a:lnTo>
                    <a:pt x="949" y="4035"/>
                  </a:lnTo>
                  <a:cubicBezTo>
                    <a:pt x="947" y="4194"/>
                    <a:pt x="818" y="4323"/>
                    <a:pt x="660" y="4323"/>
                  </a:cubicBezTo>
                  <a:lnTo>
                    <a:pt x="0" y="4323"/>
                  </a:lnTo>
                  <a:lnTo>
                    <a:pt x="0" y="6078"/>
                  </a:lnTo>
                  <a:lnTo>
                    <a:pt x="660" y="6078"/>
                  </a:lnTo>
                  <a:cubicBezTo>
                    <a:pt x="1793" y="6078"/>
                    <a:pt x="2711" y="5163"/>
                    <a:pt x="2711" y="4035"/>
                  </a:cubicBezTo>
                  <a:lnTo>
                    <a:pt x="2711" y="2044"/>
                  </a:lnTo>
                  <a:cubicBezTo>
                    <a:pt x="2711" y="916"/>
                    <a:pt x="1793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80"/>
          <p:cNvGrpSpPr/>
          <p:nvPr/>
        </p:nvGrpSpPr>
        <p:grpSpPr>
          <a:xfrm>
            <a:off x="4888425" y="2986980"/>
            <a:ext cx="167279" cy="374917"/>
            <a:chOff x="4109125" y="2678575"/>
            <a:chExt cx="155175" cy="352200"/>
          </a:xfrm>
        </p:grpSpPr>
        <p:sp>
          <p:nvSpPr>
            <p:cNvPr id="972" name="Google Shape;972;p80"/>
            <p:cNvSpPr/>
            <p:nvPr/>
          </p:nvSpPr>
          <p:spPr>
            <a:xfrm>
              <a:off x="4155750" y="2831150"/>
              <a:ext cx="62000" cy="199625"/>
            </a:xfrm>
            <a:custGeom>
              <a:avLst/>
              <a:gdLst/>
              <a:ahLst/>
              <a:cxnLst/>
              <a:rect l="l" t="t" r="r" b="b"/>
              <a:pathLst>
                <a:path w="2480" h="7985" extrusionOk="0">
                  <a:moveTo>
                    <a:pt x="0" y="1"/>
                  </a:moveTo>
                  <a:lnTo>
                    <a:pt x="594" y="7377"/>
                  </a:lnTo>
                  <a:cubicBezTo>
                    <a:pt x="614" y="7718"/>
                    <a:pt x="897" y="7985"/>
                    <a:pt x="1238" y="7985"/>
                  </a:cubicBezTo>
                  <a:cubicBezTo>
                    <a:pt x="1582" y="7985"/>
                    <a:pt x="1864" y="7718"/>
                    <a:pt x="1884" y="7377"/>
                  </a:cubicBezTo>
                  <a:lnTo>
                    <a:pt x="24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0"/>
            <p:cNvSpPr/>
            <p:nvPr/>
          </p:nvSpPr>
          <p:spPr>
            <a:xfrm>
              <a:off x="4171050" y="2696025"/>
              <a:ext cx="31350" cy="27925"/>
            </a:xfrm>
            <a:custGeom>
              <a:avLst/>
              <a:gdLst/>
              <a:ahLst/>
              <a:cxnLst/>
              <a:rect l="l" t="t" r="r" b="b"/>
              <a:pathLst>
                <a:path w="1254" h="1117" extrusionOk="0">
                  <a:moveTo>
                    <a:pt x="628" y="0"/>
                  </a:moveTo>
                  <a:lnTo>
                    <a:pt x="1" y="1117"/>
                  </a:lnTo>
                  <a:lnTo>
                    <a:pt x="1253" y="1117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0"/>
            <p:cNvSpPr/>
            <p:nvPr/>
          </p:nvSpPr>
          <p:spPr>
            <a:xfrm>
              <a:off x="4171025" y="2744575"/>
              <a:ext cx="31375" cy="27875"/>
            </a:xfrm>
            <a:custGeom>
              <a:avLst/>
              <a:gdLst/>
              <a:ahLst/>
              <a:cxnLst/>
              <a:rect l="l" t="t" r="r" b="b"/>
              <a:pathLst>
                <a:path w="1255" h="1115" extrusionOk="0">
                  <a:moveTo>
                    <a:pt x="1" y="0"/>
                  </a:moveTo>
                  <a:lnTo>
                    <a:pt x="627" y="1115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0"/>
            <p:cNvSpPr/>
            <p:nvPr/>
          </p:nvSpPr>
          <p:spPr>
            <a:xfrm>
              <a:off x="4200575" y="2678575"/>
              <a:ext cx="63725" cy="45375"/>
            </a:xfrm>
            <a:custGeom>
              <a:avLst/>
              <a:gdLst/>
              <a:ahLst/>
              <a:cxnLst/>
              <a:rect l="l" t="t" r="r" b="b"/>
              <a:pathLst>
                <a:path w="2549" h="1815" extrusionOk="0">
                  <a:moveTo>
                    <a:pt x="0" y="0"/>
                  </a:moveTo>
                  <a:lnTo>
                    <a:pt x="1019" y="1815"/>
                  </a:lnTo>
                  <a:lnTo>
                    <a:pt x="2549" y="1815"/>
                  </a:lnTo>
                  <a:lnTo>
                    <a:pt x="1648" y="210"/>
                  </a:lnTo>
                  <a:cubicBezTo>
                    <a:pt x="1574" y="81"/>
                    <a:pt x="1436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0"/>
            <p:cNvSpPr/>
            <p:nvPr/>
          </p:nvSpPr>
          <p:spPr>
            <a:xfrm>
              <a:off x="4109125" y="2744575"/>
              <a:ext cx="155175" cy="65975"/>
            </a:xfrm>
            <a:custGeom>
              <a:avLst/>
              <a:gdLst/>
              <a:ahLst/>
              <a:cxnLst/>
              <a:rect l="l" t="t" r="r" b="b"/>
              <a:pathLst>
                <a:path w="6207" h="2639" extrusionOk="0">
                  <a:moveTo>
                    <a:pt x="0" y="0"/>
                  </a:moveTo>
                  <a:lnTo>
                    <a:pt x="1026" y="1813"/>
                  </a:lnTo>
                  <a:lnTo>
                    <a:pt x="1007" y="1813"/>
                  </a:lnTo>
                  <a:cubicBezTo>
                    <a:pt x="782" y="1817"/>
                    <a:pt x="603" y="2001"/>
                    <a:pt x="603" y="2226"/>
                  </a:cubicBezTo>
                  <a:cubicBezTo>
                    <a:pt x="603" y="2450"/>
                    <a:pt x="782" y="2634"/>
                    <a:pt x="1007" y="2638"/>
                  </a:cubicBezTo>
                  <a:lnTo>
                    <a:pt x="5200" y="2638"/>
                  </a:lnTo>
                  <a:cubicBezTo>
                    <a:pt x="5203" y="2638"/>
                    <a:pt x="5205" y="2638"/>
                    <a:pt x="5208" y="2638"/>
                  </a:cubicBezTo>
                  <a:cubicBezTo>
                    <a:pt x="5436" y="2638"/>
                    <a:pt x="5622" y="2455"/>
                    <a:pt x="5622" y="2226"/>
                  </a:cubicBezTo>
                  <a:cubicBezTo>
                    <a:pt x="5622" y="1997"/>
                    <a:pt x="5436" y="1813"/>
                    <a:pt x="5208" y="1813"/>
                  </a:cubicBezTo>
                  <a:cubicBezTo>
                    <a:pt x="5205" y="1813"/>
                    <a:pt x="5203" y="1813"/>
                    <a:pt x="5200" y="1813"/>
                  </a:cubicBezTo>
                  <a:lnTo>
                    <a:pt x="5190" y="1813"/>
                  </a:lnTo>
                  <a:lnTo>
                    <a:pt x="6207" y="0"/>
                  </a:lnTo>
                  <a:lnTo>
                    <a:pt x="4677" y="0"/>
                  </a:lnTo>
                  <a:lnTo>
                    <a:pt x="3658" y="1813"/>
                  </a:lnTo>
                  <a:lnTo>
                    <a:pt x="2550" y="1813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0"/>
            <p:cNvSpPr/>
            <p:nvPr/>
          </p:nvSpPr>
          <p:spPr>
            <a:xfrm>
              <a:off x="4109125" y="2678575"/>
              <a:ext cx="63775" cy="45375"/>
            </a:xfrm>
            <a:custGeom>
              <a:avLst/>
              <a:gdLst/>
              <a:ahLst/>
              <a:cxnLst/>
              <a:rect l="l" t="t" r="r" b="b"/>
              <a:pathLst>
                <a:path w="2551" h="1815" extrusionOk="0">
                  <a:moveTo>
                    <a:pt x="1263" y="0"/>
                  </a:moveTo>
                  <a:cubicBezTo>
                    <a:pt x="1114" y="0"/>
                    <a:pt x="976" y="80"/>
                    <a:pt x="903" y="210"/>
                  </a:cubicBezTo>
                  <a:lnTo>
                    <a:pt x="0" y="1815"/>
                  </a:lnTo>
                  <a:lnTo>
                    <a:pt x="1530" y="1815"/>
                  </a:lnTo>
                  <a:lnTo>
                    <a:pt x="2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80"/>
          <p:cNvGrpSpPr/>
          <p:nvPr/>
        </p:nvGrpSpPr>
        <p:grpSpPr>
          <a:xfrm>
            <a:off x="3982360" y="2996386"/>
            <a:ext cx="374900" cy="374917"/>
            <a:chOff x="3268650" y="2687300"/>
            <a:chExt cx="352350" cy="352200"/>
          </a:xfrm>
        </p:grpSpPr>
        <p:sp>
          <p:nvSpPr>
            <p:cNvPr id="979" name="Google Shape;979;p80"/>
            <p:cNvSpPr/>
            <p:nvPr/>
          </p:nvSpPr>
          <p:spPr>
            <a:xfrm>
              <a:off x="3278700" y="2771525"/>
              <a:ext cx="53850" cy="183750"/>
            </a:xfrm>
            <a:custGeom>
              <a:avLst/>
              <a:gdLst/>
              <a:ahLst/>
              <a:cxnLst/>
              <a:rect l="l" t="t" r="r" b="b"/>
              <a:pathLst>
                <a:path w="2154" h="7350" extrusionOk="0">
                  <a:moveTo>
                    <a:pt x="1" y="1"/>
                  </a:moveTo>
                  <a:lnTo>
                    <a:pt x="1" y="7349"/>
                  </a:lnTo>
                  <a:lnTo>
                    <a:pt x="2154" y="7349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0"/>
            <p:cNvSpPr/>
            <p:nvPr/>
          </p:nvSpPr>
          <p:spPr>
            <a:xfrm>
              <a:off x="3268650" y="2975875"/>
              <a:ext cx="73975" cy="63425"/>
            </a:xfrm>
            <a:custGeom>
              <a:avLst/>
              <a:gdLst/>
              <a:ahLst/>
              <a:cxnLst/>
              <a:rect l="l" t="t" r="r" b="b"/>
              <a:pathLst>
                <a:path w="2959" h="2537" extrusionOk="0">
                  <a:moveTo>
                    <a:pt x="403" y="1"/>
                  </a:moveTo>
                  <a:lnTo>
                    <a:pt x="403" y="825"/>
                  </a:lnTo>
                  <a:cubicBezTo>
                    <a:pt x="178" y="832"/>
                    <a:pt x="0" y="1016"/>
                    <a:pt x="2" y="1242"/>
                  </a:cubicBezTo>
                  <a:cubicBezTo>
                    <a:pt x="4" y="1466"/>
                    <a:pt x="187" y="1647"/>
                    <a:pt x="411" y="1648"/>
                  </a:cubicBezTo>
                  <a:lnTo>
                    <a:pt x="1066" y="1648"/>
                  </a:lnTo>
                  <a:lnTo>
                    <a:pt x="1066" y="2132"/>
                  </a:lnTo>
                  <a:cubicBezTo>
                    <a:pt x="1070" y="2356"/>
                    <a:pt x="1254" y="2536"/>
                    <a:pt x="1478" y="2536"/>
                  </a:cubicBezTo>
                  <a:cubicBezTo>
                    <a:pt x="1703" y="2536"/>
                    <a:pt x="1887" y="2356"/>
                    <a:pt x="1891" y="2132"/>
                  </a:cubicBezTo>
                  <a:lnTo>
                    <a:pt x="1891" y="1648"/>
                  </a:lnTo>
                  <a:lnTo>
                    <a:pt x="2544" y="1648"/>
                  </a:lnTo>
                  <a:cubicBezTo>
                    <a:pt x="2770" y="1648"/>
                    <a:pt x="2953" y="1467"/>
                    <a:pt x="2955" y="1242"/>
                  </a:cubicBezTo>
                  <a:cubicBezTo>
                    <a:pt x="2958" y="1017"/>
                    <a:pt x="2780" y="832"/>
                    <a:pt x="2556" y="825"/>
                  </a:cubicBezTo>
                  <a:lnTo>
                    <a:pt x="2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0"/>
            <p:cNvSpPr/>
            <p:nvPr/>
          </p:nvSpPr>
          <p:spPr>
            <a:xfrm>
              <a:off x="3268650" y="2687525"/>
              <a:ext cx="74125" cy="63425"/>
            </a:xfrm>
            <a:custGeom>
              <a:avLst/>
              <a:gdLst/>
              <a:ahLst/>
              <a:cxnLst/>
              <a:rect l="l" t="t" r="r" b="b"/>
              <a:pathLst>
                <a:path w="2965" h="2537" extrusionOk="0">
                  <a:moveTo>
                    <a:pt x="1478" y="0"/>
                  </a:moveTo>
                  <a:cubicBezTo>
                    <a:pt x="1254" y="0"/>
                    <a:pt x="1070" y="180"/>
                    <a:pt x="1066" y="404"/>
                  </a:cubicBezTo>
                  <a:lnTo>
                    <a:pt x="1066" y="888"/>
                  </a:lnTo>
                  <a:lnTo>
                    <a:pt x="411" y="888"/>
                  </a:lnTo>
                  <a:cubicBezTo>
                    <a:pt x="187" y="889"/>
                    <a:pt x="4" y="1070"/>
                    <a:pt x="2" y="1296"/>
                  </a:cubicBezTo>
                  <a:cubicBezTo>
                    <a:pt x="0" y="1520"/>
                    <a:pt x="178" y="1706"/>
                    <a:pt x="403" y="1712"/>
                  </a:cubicBezTo>
                  <a:lnTo>
                    <a:pt x="403" y="2537"/>
                  </a:lnTo>
                  <a:lnTo>
                    <a:pt x="2556" y="2537"/>
                  </a:lnTo>
                  <a:lnTo>
                    <a:pt x="2556" y="1712"/>
                  </a:lnTo>
                  <a:cubicBezTo>
                    <a:pt x="2783" y="1709"/>
                    <a:pt x="2964" y="1522"/>
                    <a:pt x="2961" y="1295"/>
                  </a:cubicBezTo>
                  <a:cubicBezTo>
                    <a:pt x="2958" y="1069"/>
                    <a:pt x="2774" y="888"/>
                    <a:pt x="2550" y="888"/>
                  </a:cubicBezTo>
                  <a:cubicBezTo>
                    <a:pt x="2548" y="888"/>
                    <a:pt x="2546" y="888"/>
                    <a:pt x="2544" y="888"/>
                  </a:cubicBezTo>
                  <a:lnTo>
                    <a:pt x="1891" y="888"/>
                  </a:lnTo>
                  <a:lnTo>
                    <a:pt x="1891" y="404"/>
                  </a:lnTo>
                  <a:cubicBezTo>
                    <a:pt x="1887" y="180"/>
                    <a:pt x="1703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0"/>
            <p:cNvSpPr/>
            <p:nvPr/>
          </p:nvSpPr>
          <p:spPr>
            <a:xfrm>
              <a:off x="3546825" y="2975875"/>
              <a:ext cx="74000" cy="63625"/>
            </a:xfrm>
            <a:custGeom>
              <a:avLst/>
              <a:gdLst/>
              <a:ahLst/>
              <a:cxnLst/>
              <a:rect l="l" t="t" r="r" b="b"/>
              <a:pathLst>
                <a:path w="2960" h="2545" extrusionOk="0">
                  <a:moveTo>
                    <a:pt x="403" y="1"/>
                  </a:moveTo>
                  <a:lnTo>
                    <a:pt x="403" y="825"/>
                  </a:lnTo>
                  <a:cubicBezTo>
                    <a:pt x="179" y="832"/>
                    <a:pt x="1" y="1016"/>
                    <a:pt x="4" y="1242"/>
                  </a:cubicBezTo>
                  <a:cubicBezTo>
                    <a:pt x="5" y="1466"/>
                    <a:pt x="188" y="1647"/>
                    <a:pt x="412" y="1648"/>
                  </a:cubicBezTo>
                  <a:lnTo>
                    <a:pt x="1068" y="1648"/>
                  </a:lnTo>
                  <a:lnTo>
                    <a:pt x="1068" y="2132"/>
                  </a:lnTo>
                  <a:cubicBezTo>
                    <a:pt x="1068" y="2361"/>
                    <a:pt x="1252" y="2545"/>
                    <a:pt x="1481" y="2545"/>
                  </a:cubicBezTo>
                  <a:cubicBezTo>
                    <a:pt x="1708" y="2545"/>
                    <a:pt x="1893" y="2361"/>
                    <a:pt x="1893" y="2132"/>
                  </a:cubicBezTo>
                  <a:lnTo>
                    <a:pt x="1893" y="1648"/>
                  </a:lnTo>
                  <a:lnTo>
                    <a:pt x="2545" y="1648"/>
                  </a:lnTo>
                  <a:cubicBezTo>
                    <a:pt x="2771" y="1648"/>
                    <a:pt x="2953" y="1467"/>
                    <a:pt x="2956" y="1243"/>
                  </a:cubicBezTo>
                  <a:cubicBezTo>
                    <a:pt x="2959" y="1017"/>
                    <a:pt x="2781" y="832"/>
                    <a:pt x="2557" y="825"/>
                  </a:cubicBezTo>
                  <a:lnTo>
                    <a:pt x="25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0"/>
            <p:cNvSpPr/>
            <p:nvPr/>
          </p:nvSpPr>
          <p:spPr>
            <a:xfrm>
              <a:off x="3556900" y="2771525"/>
              <a:ext cx="53850" cy="183750"/>
            </a:xfrm>
            <a:custGeom>
              <a:avLst/>
              <a:gdLst/>
              <a:ahLst/>
              <a:cxnLst/>
              <a:rect l="l" t="t" r="r" b="b"/>
              <a:pathLst>
                <a:path w="2154" h="7350" extrusionOk="0">
                  <a:moveTo>
                    <a:pt x="0" y="1"/>
                  </a:moveTo>
                  <a:lnTo>
                    <a:pt x="0" y="7349"/>
                  </a:lnTo>
                  <a:lnTo>
                    <a:pt x="2154" y="7349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0"/>
            <p:cNvSpPr/>
            <p:nvPr/>
          </p:nvSpPr>
          <p:spPr>
            <a:xfrm>
              <a:off x="3546825" y="2687300"/>
              <a:ext cx="74175" cy="63650"/>
            </a:xfrm>
            <a:custGeom>
              <a:avLst/>
              <a:gdLst/>
              <a:ahLst/>
              <a:cxnLst/>
              <a:rect l="l" t="t" r="r" b="b"/>
              <a:pathLst>
                <a:path w="2967" h="2546" extrusionOk="0">
                  <a:moveTo>
                    <a:pt x="1481" y="0"/>
                  </a:moveTo>
                  <a:cubicBezTo>
                    <a:pt x="1252" y="0"/>
                    <a:pt x="1068" y="186"/>
                    <a:pt x="1068" y="413"/>
                  </a:cubicBezTo>
                  <a:lnTo>
                    <a:pt x="1068" y="897"/>
                  </a:lnTo>
                  <a:lnTo>
                    <a:pt x="412" y="897"/>
                  </a:lnTo>
                  <a:cubicBezTo>
                    <a:pt x="188" y="898"/>
                    <a:pt x="5" y="1081"/>
                    <a:pt x="4" y="1305"/>
                  </a:cubicBezTo>
                  <a:cubicBezTo>
                    <a:pt x="1" y="1529"/>
                    <a:pt x="179" y="1715"/>
                    <a:pt x="403" y="1721"/>
                  </a:cubicBezTo>
                  <a:lnTo>
                    <a:pt x="403" y="2546"/>
                  </a:lnTo>
                  <a:lnTo>
                    <a:pt x="2557" y="2546"/>
                  </a:lnTo>
                  <a:lnTo>
                    <a:pt x="2557" y="1721"/>
                  </a:lnTo>
                  <a:cubicBezTo>
                    <a:pt x="2784" y="1718"/>
                    <a:pt x="2966" y="1531"/>
                    <a:pt x="2963" y="1304"/>
                  </a:cubicBezTo>
                  <a:cubicBezTo>
                    <a:pt x="2961" y="1077"/>
                    <a:pt x="2777" y="897"/>
                    <a:pt x="2550" y="897"/>
                  </a:cubicBezTo>
                  <a:cubicBezTo>
                    <a:pt x="2549" y="897"/>
                    <a:pt x="2547" y="897"/>
                    <a:pt x="2545" y="897"/>
                  </a:cubicBezTo>
                  <a:lnTo>
                    <a:pt x="1893" y="897"/>
                  </a:lnTo>
                  <a:lnTo>
                    <a:pt x="1893" y="413"/>
                  </a:lnTo>
                  <a:cubicBezTo>
                    <a:pt x="1893" y="186"/>
                    <a:pt x="1708" y="0"/>
                    <a:pt x="1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0"/>
            <p:cNvSpPr/>
            <p:nvPr/>
          </p:nvSpPr>
          <p:spPr>
            <a:xfrm>
              <a:off x="3353175" y="2772400"/>
              <a:ext cx="183125" cy="182000"/>
            </a:xfrm>
            <a:custGeom>
              <a:avLst/>
              <a:gdLst/>
              <a:ahLst/>
              <a:cxnLst/>
              <a:rect l="l" t="t" r="r" b="b"/>
              <a:pathLst>
                <a:path w="7325" h="7280" extrusionOk="0">
                  <a:moveTo>
                    <a:pt x="5669" y="1839"/>
                  </a:moveTo>
                  <a:cubicBezTo>
                    <a:pt x="5896" y="1839"/>
                    <a:pt x="6080" y="2025"/>
                    <a:pt x="6080" y="2252"/>
                  </a:cubicBezTo>
                  <a:cubicBezTo>
                    <a:pt x="6080" y="2479"/>
                    <a:pt x="5896" y="2665"/>
                    <a:pt x="5669" y="2665"/>
                  </a:cubicBezTo>
                  <a:lnTo>
                    <a:pt x="1654" y="2665"/>
                  </a:lnTo>
                  <a:cubicBezTo>
                    <a:pt x="1425" y="2665"/>
                    <a:pt x="1241" y="2479"/>
                    <a:pt x="1241" y="2252"/>
                  </a:cubicBezTo>
                  <a:cubicBezTo>
                    <a:pt x="1241" y="2025"/>
                    <a:pt x="1425" y="1839"/>
                    <a:pt x="1654" y="1839"/>
                  </a:cubicBezTo>
                  <a:close/>
                  <a:moveTo>
                    <a:pt x="5669" y="3490"/>
                  </a:moveTo>
                  <a:cubicBezTo>
                    <a:pt x="5896" y="3490"/>
                    <a:pt x="6080" y="3675"/>
                    <a:pt x="6080" y="3903"/>
                  </a:cubicBezTo>
                  <a:cubicBezTo>
                    <a:pt x="6080" y="4132"/>
                    <a:pt x="5896" y="4316"/>
                    <a:pt x="5669" y="4316"/>
                  </a:cubicBezTo>
                  <a:lnTo>
                    <a:pt x="1654" y="4316"/>
                  </a:lnTo>
                  <a:cubicBezTo>
                    <a:pt x="1425" y="4316"/>
                    <a:pt x="1241" y="4132"/>
                    <a:pt x="1241" y="3903"/>
                  </a:cubicBezTo>
                  <a:cubicBezTo>
                    <a:pt x="1241" y="3675"/>
                    <a:pt x="1425" y="3490"/>
                    <a:pt x="1654" y="3490"/>
                  </a:cubicBezTo>
                  <a:close/>
                  <a:moveTo>
                    <a:pt x="5643" y="5142"/>
                  </a:moveTo>
                  <a:cubicBezTo>
                    <a:pt x="5715" y="5142"/>
                    <a:pt x="5789" y="5161"/>
                    <a:pt x="5854" y="5200"/>
                  </a:cubicBezTo>
                  <a:cubicBezTo>
                    <a:pt x="6003" y="5290"/>
                    <a:pt x="6080" y="5464"/>
                    <a:pt x="6047" y="5635"/>
                  </a:cubicBezTo>
                  <a:cubicBezTo>
                    <a:pt x="6012" y="5811"/>
                    <a:pt x="5866" y="5944"/>
                    <a:pt x="5688" y="5965"/>
                  </a:cubicBezTo>
                  <a:cubicBezTo>
                    <a:pt x="5673" y="5966"/>
                    <a:pt x="5659" y="5967"/>
                    <a:pt x="5644" y="5967"/>
                  </a:cubicBezTo>
                  <a:cubicBezTo>
                    <a:pt x="5481" y="5967"/>
                    <a:pt x="5332" y="5872"/>
                    <a:pt x="5265" y="5721"/>
                  </a:cubicBezTo>
                  <a:cubicBezTo>
                    <a:pt x="5191" y="5556"/>
                    <a:pt x="5233" y="5364"/>
                    <a:pt x="5369" y="5245"/>
                  </a:cubicBezTo>
                  <a:cubicBezTo>
                    <a:pt x="5447" y="5177"/>
                    <a:pt x="5544" y="5142"/>
                    <a:pt x="5643" y="5142"/>
                  </a:cubicBezTo>
                  <a:close/>
                  <a:moveTo>
                    <a:pt x="0" y="1"/>
                  </a:moveTo>
                  <a:lnTo>
                    <a:pt x="0" y="7280"/>
                  </a:lnTo>
                  <a:lnTo>
                    <a:pt x="2156" y="7280"/>
                  </a:lnTo>
                  <a:lnTo>
                    <a:pt x="2664" y="7004"/>
                  </a:lnTo>
                  <a:lnTo>
                    <a:pt x="3176" y="7280"/>
                  </a:lnTo>
                  <a:lnTo>
                    <a:pt x="7324" y="7280"/>
                  </a:lnTo>
                  <a:lnTo>
                    <a:pt x="7324" y="1"/>
                  </a:lnTo>
                  <a:lnTo>
                    <a:pt x="5763" y="1"/>
                  </a:lnTo>
                  <a:lnTo>
                    <a:pt x="5316" y="276"/>
                  </a:lnTo>
                  <a:lnTo>
                    <a:pt x="48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80"/>
          <p:cNvGrpSpPr/>
          <p:nvPr/>
        </p:nvGrpSpPr>
        <p:grpSpPr>
          <a:xfrm>
            <a:off x="3185913" y="2996386"/>
            <a:ext cx="336713" cy="374917"/>
            <a:chOff x="2529800" y="2687300"/>
            <a:chExt cx="312350" cy="352200"/>
          </a:xfrm>
        </p:grpSpPr>
        <p:sp>
          <p:nvSpPr>
            <p:cNvPr id="987" name="Google Shape;987;p80"/>
            <p:cNvSpPr/>
            <p:nvPr/>
          </p:nvSpPr>
          <p:spPr>
            <a:xfrm>
              <a:off x="2641375" y="2859925"/>
              <a:ext cx="89025" cy="31850"/>
            </a:xfrm>
            <a:custGeom>
              <a:avLst/>
              <a:gdLst/>
              <a:ahLst/>
              <a:cxnLst/>
              <a:rect l="l" t="t" r="r" b="b"/>
              <a:pathLst>
                <a:path w="3561" h="1274" extrusionOk="0">
                  <a:moveTo>
                    <a:pt x="404" y="1"/>
                  </a:moveTo>
                  <a:cubicBezTo>
                    <a:pt x="180" y="5"/>
                    <a:pt x="0" y="189"/>
                    <a:pt x="0" y="413"/>
                  </a:cubicBezTo>
                  <a:cubicBezTo>
                    <a:pt x="0" y="639"/>
                    <a:pt x="180" y="823"/>
                    <a:pt x="404" y="828"/>
                  </a:cubicBezTo>
                  <a:lnTo>
                    <a:pt x="1367" y="828"/>
                  </a:lnTo>
                  <a:lnTo>
                    <a:pt x="1367" y="861"/>
                  </a:lnTo>
                  <a:cubicBezTo>
                    <a:pt x="1367" y="1088"/>
                    <a:pt x="1553" y="1274"/>
                    <a:pt x="1780" y="1274"/>
                  </a:cubicBezTo>
                  <a:cubicBezTo>
                    <a:pt x="2009" y="1274"/>
                    <a:pt x="2193" y="1088"/>
                    <a:pt x="2193" y="861"/>
                  </a:cubicBezTo>
                  <a:lnTo>
                    <a:pt x="2193" y="828"/>
                  </a:lnTo>
                  <a:lnTo>
                    <a:pt x="3156" y="828"/>
                  </a:lnTo>
                  <a:cubicBezTo>
                    <a:pt x="3381" y="823"/>
                    <a:pt x="3561" y="639"/>
                    <a:pt x="3561" y="413"/>
                  </a:cubicBezTo>
                  <a:cubicBezTo>
                    <a:pt x="3561" y="189"/>
                    <a:pt x="3381" y="5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0"/>
            <p:cNvSpPr/>
            <p:nvPr/>
          </p:nvSpPr>
          <p:spPr>
            <a:xfrm>
              <a:off x="2529800" y="2687300"/>
              <a:ext cx="312350" cy="352200"/>
            </a:xfrm>
            <a:custGeom>
              <a:avLst/>
              <a:gdLst/>
              <a:ahLst/>
              <a:cxnLst/>
              <a:rect l="l" t="t" r="r" b="b"/>
              <a:pathLst>
                <a:path w="12494" h="14088" extrusionOk="0">
                  <a:moveTo>
                    <a:pt x="6656" y="2070"/>
                  </a:moveTo>
                  <a:cubicBezTo>
                    <a:pt x="8024" y="2255"/>
                    <a:pt x="9107" y="3339"/>
                    <a:pt x="9291" y="4711"/>
                  </a:cubicBezTo>
                  <a:lnTo>
                    <a:pt x="9764" y="4711"/>
                  </a:lnTo>
                  <a:cubicBezTo>
                    <a:pt x="9989" y="4716"/>
                    <a:pt x="10168" y="4900"/>
                    <a:pt x="10168" y="5125"/>
                  </a:cubicBezTo>
                  <a:cubicBezTo>
                    <a:pt x="10168" y="5349"/>
                    <a:pt x="9989" y="5533"/>
                    <a:pt x="9764" y="5537"/>
                  </a:cubicBezTo>
                  <a:lnTo>
                    <a:pt x="9318" y="5537"/>
                  </a:lnTo>
                  <a:lnTo>
                    <a:pt x="9318" y="12034"/>
                  </a:lnTo>
                  <a:lnTo>
                    <a:pt x="3167" y="12034"/>
                  </a:lnTo>
                  <a:lnTo>
                    <a:pt x="3167" y="9033"/>
                  </a:lnTo>
                  <a:lnTo>
                    <a:pt x="2823" y="9033"/>
                  </a:lnTo>
                  <a:cubicBezTo>
                    <a:pt x="2597" y="9027"/>
                    <a:pt x="2417" y="8843"/>
                    <a:pt x="2417" y="8619"/>
                  </a:cubicBezTo>
                  <a:cubicBezTo>
                    <a:pt x="2417" y="8394"/>
                    <a:pt x="2597" y="8210"/>
                    <a:pt x="2823" y="8206"/>
                  </a:cubicBezTo>
                  <a:lnTo>
                    <a:pt x="3167" y="8206"/>
                  </a:lnTo>
                  <a:lnTo>
                    <a:pt x="3167" y="5125"/>
                  </a:lnTo>
                  <a:cubicBezTo>
                    <a:pt x="3167" y="3562"/>
                    <a:pt x="4327" y="2272"/>
                    <a:pt x="5830" y="2070"/>
                  </a:cubicBezTo>
                  <a:lnTo>
                    <a:pt x="5830" y="3966"/>
                  </a:lnTo>
                  <a:cubicBezTo>
                    <a:pt x="5257" y="4146"/>
                    <a:pt x="4867" y="4677"/>
                    <a:pt x="4867" y="5278"/>
                  </a:cubicBezTo>
                  <a:lnTo>
                    <a:pt x="4867" y="6080"/>
                  </a:lnTo>
                  <a:lnTo>
                    <a:pt x="7619" y="6080"/>
                  </a:lnTo>
                  <a:lnTo>
                    <a:pt x="7619" y="5278"/>
                  </a:lnTo>
                  <a:cubicBezTo>
                    <a:pt x="7619" y="4677"/>
                    <a:pt x="7229" y="4146"/>
                    <a:pt x="6656" y="3966"/>
                  </a:cubicBezTo>
                  <a:lnTo>
                    <a:pt x="6656" y="2070"/>
                  </a:lnTo>
                  <a:close/>
                  <a:moveTo>
                    <a:pt x="1929" y="0"/>
                  </a:moveTo>
                  <a:cubicBezTo>
                    <a:pt x="1701" y="0"/>
                    <a:pt x="1517" y="186"/>
                    <a:pt x="1517" y="414"/>
                  </a:cubicBezTo>
                  <a:lnTo>
                    <a:pt x="1517" y="1864"/>
                  </a:lnTo>
                  <a:lnTo>
                    <a:pt x="1950" y="1864"/>
                  </a:lnTo>
                  <a:cubicBezTo>
                    <a:pt x="2174" y="1868"/>
                    <a:pt x="2354" y="2052"/>
                    <a:pt x="2354" y="2277"/>
                  </a:cubicBezTo>
                  <a:cubicBezTo>
                    <a:pt x="2354" y="2502"/>
                    <a:pt x="2174" y="2686"/>
                    <a:pt x="1950" y="2691"/>
                  </a:cubicBezTo>
                  <a:lnTo>
                    <a:pt x="1517" y="2691"/>
                  </a:lnTo>
                  <a:lnTo>
                    <a:pt x="1517" y="12034"/>
                  </a:lnTo>
                  <a:lnTo>
                    <a:pt x="1369" y="12034"/>
                  </a:lnTo>
                  <a:cubicBezTo>
                    <a:pt x="1140" y="12034"/>
                    <a:pt x="956" y="12218"/>
                    <a:pt x="956" y="12447"/>
                  </a:cubicBezTo>
                  <a:lnTo>
                    <a:pt x="956" y="13261"/>
                  </a:lnTo>
                  <a:lnTo>
                    <a:pt x="406" y="13261"/>
                  </a:lnTo>
                  <a:cubicBezTo>
                    <a:pt x="180" y="13265"/>
                    <a:pt x="1" y="13449"/>
                    <a:pt x="1" y="13675"/>
                  </a:cubicBezTo>
                  <a:cubicBezTo>
                    <a:pt x="1" y="13899"/>
                    <a:pt x="180" y="14083"/>
                    <a:pt x="406" y="14088"/>
                  </a:cubicBezTo>
                  <a:lnTo>
                    <a:pt x="12080" y="14088"/>
                  </a:lnTo>
                  <a:cubicBezTo>
                    <a:pt x="12309" y="14088"/>
                    <a:pt x="12494" y="13902"/>
                    <a:pt x="12494" y="13675"/>
                  </a:cubicBezTo>
                  <a:cubicBezTo>
                    <a:pt x="12494" y="13446"/>
                    <a:pt x="12309" y="13261"/>
                    <a:pt x="12080" y="13261"/>
                  </a:cubicBezTo>
                  <a:lnTo>
                    <a:pt x="11531" y="13261"/>
                  </a:lnTo>
                  <a:lnTo>
                    <a:pt x="11531" y="12446"/>
                  </a:lnTo>
                  <a:cubicBezTo>
                    <a:pt x="11531" y="12218"/>
                    <a:pt x="11346" y="12033"/>
                    <a:pt x="11118" y="12033"/>
                  </a:cubicBezTo>
                  <a:lnTo>
                    <a:pt x="10971" y="12033"/>
                  </a:lnTo>
                  <a:lnTo>
                    <a:pt x="10971" y="9081"/>
                  </a:lnTo>
                  <a:lnTo>
                    <a:pt x="10562" y="9081"/>
                  </a:lnTo>
                  <a:cubicBezTo>
                    <a:pt x="10336" y="9075"/>
                    <a:pt x="10157" y="8891"/>
                    <a:pt x="10157" y="8666"/>
                  </a:cubicBezTo>
                  <a:cubicBezTo>
                    <a:pt x="10157" y="8442"/>
                    <a:pt x="10336" y="8258"/>
                    <a:pt x="10562" y="8252"/>
                  </a:cubicBezTo>
                  <a:lnTo>
                    <a:pt x="10971" y="8252"/>
                  </a:lnTo>
                  <a:lnTo>
                    <a:pt x="10971" y="2078"/>
                  </a:lnTo>
                  <a:lnTo>
                    <a:pt x="10365" y="2078"/>
                  </a:lnTo>
                  <a:cubicBezTo>
                    <a:pt x="10141" y="2074"/>
                    <a:pt x="9961" y="1890"/>
                    <a:pt x="9961" y="1666"/>
                  </a:cubicBezTo>
                  <a:cubicBezTo>
                    <a:pt x="9961" y="1440"/>
                    <a:pt x="10141" y="1256"/>
                    <a:pt x="10365" y="1251"/>
                  </a:cubicBezTo>
                  <a:lnTo>
                    <a:pt x="10971" y="1251"/>
                  </a:lnTo>
                  <a:lnTo>
                    <a:pt x="10971" y="414"/>
                  </a:lnTo>
                  <a:cubicBezTo>
                    <a:pt x="10971" y="186"/>
                    <a:pt x="10785" y="0"/>
                    <a:pt x="10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80"/>
          <p:cNvSpPr/>
          <p:nvPr/>
        </p:nvSpPr>
        <p:spPr>
          <a:xfrm>
            <a:off x="1531001" y="2996412"/>
            <a:ext cx="383310" cy="379456"/>
          </a:xfrm>
          <a:custGeom>
            <a:avLst/>
            <a:gdLst/>
            <a:ahLst/>
            <a:cxnLst/>
            <a:rect l="l" t="t" r="r" b="b"/>
            <a:pathLst>
              <a:path w="14223" h="14080" extrusionOk="0">
                <a:moveTo>
                  <a:pt x="12109" y="825"/>
                </a:moveTo>
                <a:cubicBezTo>
                  <a:pt x="12415" y="825"/>
                  <a:pt x="12721" y="940"/>
                  <a:pt x="12955" y="1172"/>
                </a:cubicBezTo>
                <a:cubicBezTo>
                  <a:pt x="13420" y="1634"/>
                  <a:pt x="13420" y="2386"/>
                  <a:pt x="12955" y="2847"/>
                </a:cubicBezTo>
                <a:cubicBezTo>
                  <a:pt x="12721" y="3079"/>
                  <a:pt x="12415" y="3195"/>
                  <a:pt x="12109" y="3195"/>
                </a:cubicBezTo>
                <a:cubicBezTo>
                  <a:pt x="11803" y="3195"/>
                  <a:pt x="11497" y="3079"/>
                  <a:pt x="11262" y="2847"/>
                </a:cubicBezTo>
                <a:cubicBezTo>
                  <a:pt x="10798" y="2386"/>
                  <a:pt x="10798" y="1634"/>
                  <a:pt x="11262" y="1172"/>
                </a:cubicBezTo>
                <a:cubicBezTo>
                  <a:pt x="11497" y="940"/>
                  <a:pt x="11803" y="825"/>
                  <a:pt x="12109" y="825"/>
                </a:cubicBezTo>
                <a:close/>
                <a:moveTo>
                  <a:pt x="8993" y="1665"/>
                </a:moveTo>
                <a:cubicBezTo>
                  <a:pt x="9299" y="1665"/>
                  <a:pt x="9605" y="1781"/>
                  <a:pt x="9839" y="2013"/>
                </a:cubicBezTo>
                <a:cubicBezTo>
                  <a:pt x="10304" y="2474"/>
                  <a:pt x="10304" y="3225"/>
                  <a:pt x="9839" y="3687"/>
                </a:cubicBezTo>
                <a:cubicBezTo>
                  <a:pt x="9605" y="3919"/>
                  <a:pt x="9299" y="4035"/>
                  <a:pt x="8993" y="4035"/>
                </a:cubicBezTo>
                <a:cubicBezTo>
                  <a:pt x="8687" y="4035"/>
                  <a:pt x="8382" y="3919"/>
                  <a:pt x="8148" y="3687"/>
                </a:cubicBezTo>
                <a:cubicBezTo>
                  <a:pt x="7923" y="3466"/>
                  <a:pt x="7797" y="3165"/>
                  <a:pt x="7797" y="2850"/>
                </a:cubicBezTo>
                <a:cubicBezTo>
                  <a:pt x="7797" y="2535"/>
                  <a:pt x="7923" y="2233"/>
                  <a:pt x="8148" y="2013"/>
                </a:cubicBezTo>
                <a:cubicBezTo>
                  <a:pt x="8382" y="1781"/>
                  <a:pt x="8687" y="1665"/>
                  <a:pt x="8993" y="1665"/>
                </a:cubicBezTo>
                <a:close/>
                <a:moveTo>
                  <a:pt x="11262" y="3920"/>
                </a:moveTo>
                <a:cubicBezTo>
                  <a:pt x="11568" y="3920"/>
                  <a:pt x="11874" y="4036"/>
                  <a:pt x="12108" y="4268"/>
                </a:cubicBezTo>
                <a:cubicBezTo>
                  <a:pt x="12573" y="4728"/>
                  <a:pt x="12573" y="5481"/>
                  <a:pt x="12108" y="5942"/>
                </a:cubicBezTo>
                <a:cubicBezTo>
                  <a:pt x="11874" y="6173"/>
                  <a:pt x="11568" y="6289"/>
                  <a:pt x="11262" y="6289"/>
                </a:cubicBezTo>
                <a:cubicBezTo>
                  <a:pt x="10956" y="6289"/>
                  <a:pt x="10651" y="6173"/>
                  <a:pt x="10417" y="5942"/>
                </a:cubicBezTo>
                <a:cubicBezTo>
                  <a:pt x="9951" y="5481"/>
                  <a:pt x="9951" y="4728"/>
                  <a:pt x="10417" y="4268"/>
                </a:cubicBezTo>
                <a:cubicBezTo>
                  <a:pt x="10651" y="4036"/>
                  <a:pt x="10956" y="3920"/>
                  <a:pt x="11262" y="3920"/>
                </a:cubicBezTo>
                <a:close/>
                <a:moveTo>
                  <a:pt x="12108" y="1"/>
                </a:moveTo>
                <a:cubicBezTo>
                  <a:pt x="11591" y="1"/>
                  <a:pt x="11074" y="196"/>
                  <a:pt x="10680" y="587"/>
                </a:cubicBezTo>
                <a:cubicBezTo>
                  <a:pt x="10486" y="780"/>
                  <a:pt x="10333" y="1010"/>
                  <a:pt x="10231" y="1263"/>
                </a:cubicBezTo>
                <a:cubicBezTo>
                  <a:pt x="9869" y="982"/>
                  <a:pt x="9431" y="842"/>
                  <a:pt x="8993" y="842"/>
                </a:cubicBezTo>
                <a:cubicBezTo>
                  <a:pt x="8476" y="842"/>
                  <a:pt x="7959" y="1037"/>
                  <a:pt x="7566" y="1428"/>
                </a:cubicBezTo>
                <a:cubicBezTo>
                  <a:pt x="7081" y="1911"/>
                  <a:pt x="6875" y="2607"/>
                  <a:pt x="7020" y="3276"/>
                </a:cubicBezTo>
                <a:cubicBezTo>
                  <a:pt x="7165" y="3944"/>
                  <a:pt x="7640" y="4492"/>
                  <a:pt x="8281" y="4731"/>
                </a:cubicBezTo>
                <a:lnTo>
                  <a:pt x="162" y="12812"/>
                </a:lnTo>
                <a:cubicBezTo>
                  <a:pt x="0" y="12973"/>
                  <a:pt x="0" y="13237"/>
                  <a:pt x="162" y="13397"/>
                </a:cubicBezTo>
                <a:lnTo>
                  <a:pt x="701" y="13959"/>
                </a:lnTo>
                <a:cubicBezTo>
                  <a:pt x="781" y="14040"/>
                  <a:pt x="887" y="14080"/>
                  <a:pt x="992" y="14080"/>
                </a:cubicBezTo>
                <a:cubicBezTo>
                  <a:pt x="1097" y="14080"/>
                  <a:pt x="1203" y="14040"/>
                  <a:pt x="1283" y="13959"/>
                </a:cubicBezTo>
                <a:lnTo>
                  <a:pt x="2531" y="12662"/>
                </a:lnTo>
                <a:lnTo>
                  <a:pt x="3561" y="13684"/>
                </a:lnTo>
                <a:cubicBezTo>
                  <a:pt x="3642" y="13764"/>
                  <a:pt x="3747" y="13804"/>
                  <a:pt x="3852" y="13804"/>
                </a:cubicBezTo>
                <a:cubicBezTo>
                  <a:pt x="3958" y="13804"/>
                  <a:pt x="4064" y="13764"/>
                  <a:pt x="4144" y="13683"/>
                </a:cubicBezTo>
                <a:cubicBezTo>
                  <a:pt x="4305" y="13522"/>
                  <a:pt x="4303" y="13260"/>
                  <a:pt x="4143" y="13099"/>
                </a:cubicBezTo>
                <a:lnTo>
                  <a:pt x="3859" y="12818"/>
                </a:lnTo>
                <a:lnTo>
                  <a:pt x="4367" y="12313"/>
                </a:lnTo>
                <a:lnTo>
                  <a:pt x="4369" y="12316"/>
                </a:lnTo>
                <a:lnTo>
                  <a:pt x="4657" y="12601"/>
                </a:lnTo>
                <a:cubicBezTo>
                  <a:pt x="4737" y="12681"/>
                  <a:pt x="4842" y="12721"/>
                  <a:pt x="4947" y="12721"/>
                </a:cubicBezTo>
                <a:cubicBezTo>
                  <a:pt x="5053" y="12721"/>
                  <a:pt x="5160" y="12680"/>
                  <a:pt x="5240" y="12600"/>
                </a:cubicBezTo>
                <a:cubicBezTo>
                  <a:pt x="5401" y="12437"/>
                  <a:pt x="5400" y="12177"/>
                  <a:pt x="5239" y="12016"/>
                </a:cubicBezTo>
                <a:lnTo>
                  <a:pt x="4209" y="10994"/>
                </a:lnTo>
                <a:lnTo>
                  <a:pt x="9389" y="5861"/>
                </a:lnTo>
                <a:cubicBezTo>
                  <a:pt x="9708" y="6660"/>
                  <a:pt x="10470" y="7130"/>
                  <a:pt x="11264" y="7130"/>
                </a:cubicBezTo>
                <a:cubicBezTo>
                  <a:pt x="11603" y="7130"/>
                  <a:pt x="11947" y="7045"/>
                  <a:pt x="12266" y="6863"/>
                </a:cubicBezTo>
                <a:cubicBezTo>
                  <a:pt x="13330" y="6254"/>
                  <a:pt x="13610" y="4844"/>
                  <a:pt x="12858" y="3875"/>
                </a:cubicBezTo>
                <a:cubicBezTo>
                  <a:pt x="13488" y="3626"/>
                  <a:pt x="13950" y="3078"/>
                  <a:pt x="14086" y="2414"/>
                </a:cubicBezTo>
                <a:cubicBezTo>
                  <a:pt x="14222" y="1751"/>
                  <a:pt x="14015" y="1065"/>
                  <a:pt x="13534" y="587"/>
                </a:cubicBezTo>
                <a:lnTo>
                  <a:pt x="13536" y="587"/>
                </a:lnTo>
                <a:cubicBezTo>
                  <a:pt x="13142" y="196"/>
                  <a:pt x="12625" y="1"/>
                  <a:pt x="121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80"/>
          <p:cNvGrpSpPr/>
          <p:nvPr/>
        </p:nvGrpSpPr>
        <p:grpSpPr>
          <a:xfrm>
            <a:off x="716996" y="2999360"/>
            <a:ext cx="374174" cy="373527"/>
            <a:chOff x="239525" y="2690150"/>
            <a:chExt cx="347100" cy="346500"/>
          </a:xfrm>
        </p:grpSpPr>
        <p:sp>
          <p:nvSpPr>
            <p:cNvPr id="991" name="Google Shape;991;p80"/>
            <p:cNvSpPr/>
            <p:nvPr/>
          </p:nvSpPr>
          <p:spPr>
            <a:xfrm>
              <a:off x="256425" y="2769400"/>
              <a:ext cx="41050" cy="226475"/>
            </a:xfrm>
            <a:custGeom>
              <a:avLst/>
              <a:gdLst/>
              <a:ahLst/>
              <a:cxnLst/>
              <a:rect l="l" t="t" r="r" b="b"/>
              <a:pathLst>
                <a:path w="1642" h="9059" extrusionOk="0">
                  <a:moveTo>
                    <a:pt x="1" y="0"/>
                  </a:moveTo>
                  <a:lnTo>
                    <a:pt x="1" y="9059"/>
                  </a:lnTo>
                  <a:lnTo>
                    <a:pt x="1641" y="905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239525" y="3016175"/>
              <a:ext cx="74850" cy="20325"/>
            </a:xfrm>
            <a:custGeom>
              <a:avLst/>
              <a:gdLst/>
              <a:ahLst/>
              <a:cxnLst/>
              <a:rect l="l" t="t" r="r" b="b"/>
              <a:pathLst>
                <a:path w="2994" h="813" extrusionOk="0">
                  <a:moveTo>
                    <a:pt x="406" y="0"/>
                  </a:moveTo>
                  <a:cubicBezTo>
                    <a:pt x="181" y="0"/>
                    <a:pt x="0" y="183"/>
                    <a:pt x="0" y="407"/>
                  </a:cubicBezTo>
                  <a:cubicBezTo>
                    <a:pt x="0" y="632"/>
                    <a:pt x="181" y="813"/>
                    <a:pt x="406" y="813"/>
                  </a:cubicBezTo>
                  <a:lnTo>
                    <a:pt x="2588" y="813"/>
                  </a:lnTo>
                  <a:cubicBezTo>
                    <a:pt x="2812" y="813"/>
                    <a:pt x="2993" y="632"/>
                    <a:pt x="2993" y="407"/>
                  </a:cubicBezTo>
                  <a:cubicBezTo>
                    <a:pt x="2993" y="183"/>
                    <a:pt x="2812" y="0"/>
                    <a:pt x="2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239750" y="2690150"/>
              <a:ext cx="346875" cy="346500"/>
            </a:xfrm>
            <a:custGeom>
              <a:avLst/>
              <a:gdLst/>
              <a:ahLst/>
              <a:cxnLst/>
              <a:rect l="l" t="t" r="r" b="b"/>
              <a:pathLst>
                <a:path w="13875" h="13860" extrusionOk="0">
                  <a:moveTo>
                    <a:pt x="10619" y="6965"/>
                  </a:moveTo>
                  <a:cubicBezTo>
                    <a:pt x="10688" y="6965"/>
                    <a:pt x="10759" y="6983"/>
                    <a:pt x="10828" y="7025"/>
                  </a:cubicBezTo>
                  <a:cubicBezTo>
                    <a:pt x="10974" y="7115"/>
                    <a:pt x="11050" y="7284"/>
                    <a:pt x="11018" y="7452"/>
                  </a:cubicBezTo>
                  <a:cubicBezTo>
                    <a:pt x="10983" y="7626"/>
                    <a:pt x="10840" y="7758"/>
                    <a:pt x="10663" y="7778"/>
                  </a:cubicBezTo>
                  <a:cubicBezTo>
                    <a:pt x="10649" y="7779"/>
                    <a:pt x="10634" y="7780"/>
                    <a:pt x="10620" y="7780"/>
                  </a:cubicBezTo>
                  <a:cubicBezTo>
                    <a:pt x="10461" y="7780"/>
                    <a:pt x="10314" y="7686"/>
                    <a:pt x="10248" y="7539"/>
                  </a:cubicBezTo>
                  <a:cubicBezTo>
                    <a:pt x="10119" y="7249"/>
                    <a:pt x="10348" y="6965"/>
                    <a:pt x="10619" y="6965"/>
                  </a:cubicBezTo>
                  <a:close/>
                  <a:moveTo>
                    <a:pt x="2734" y="1"/>
                  </a:moveTo>
                  <a:cubicBezTo>
                    <a:pt x="1884" y="1"/>
                    <a:pt x="1180" y="677"/>
                    <a:pt x="1080" y="1546"/>
                  </a:cubicBezTo>
                  <a:lnTo>
                    <a:pt x="397" y="1546"/>
                  </a:lnTo>
                  <a:cubicBezTo>
                    <a:pt x="177" y="1552"/>
                    <a:pt x="0" y="1731"/>
                    <a:pt x="0" y="1953"/>
                  </a:cubicBezTo>
                  <a:cubicBezTo>
                    <a:pt x="0" y="2173"/>
                    <a:pt x="177" y="2354"/>
                    <a:pt x="397" y="2358"/>
                  </a:cubicBezTo>
                  <a:lnTo>
                    <a:pt x="2579" y="2358"/>
                  </a:lnTo>
                  <a:cubicBezTo>
                    <a:pt x="2583" y="2358"/>
                    <a:pt x="2586" y="2358"/>
                    <a:pt x="2589" y="2358"/>
                  </a:cubicBezTo>
                  <a:cubicBezTo>
                    <a:pt x="2812" y="2358"/>
                    <a:pt x="2993" y="2176"/>
                    <a:pt x="2993" y="1953"/>
                  </a:cubicBezTo>
                  <a:cubicBezTo>
                    <a:pt x="2993" y="1728"/>
                    <a:pt x="2811" y="1546"/>
                    <a:pt x="2587" y="1546"/>
                  </a:cubicBezTo>
                  <a:cubicBezTo>
                    <a:pt x="2584" y="1546"/>
                    <a:pt x="2582" y="1546"/>
                    <a:pt x="2579" y="1546"/>
                  </a:cubicBezTo>
                  <a:lnTo>
                    <a:pt x="1901" y="1546"/>
                  </a:lnTo>
                  <a:cubicBezTo>
                    <a:pt x="1990" y="1127"/>
                    <a:pt x="2329" y="813"/>
                    <a:pt x="2734" y="813"/>
                  </a:cubicBezTo>
                  <a:cubicBezTo>
                    <a:pt x="3205" y="813"/>
                    <a:pt x="3588" y="1239"/>
                    <a:pt x="3588" y="1761"/>
                  </a:cubicBezTo>
                  <a:lnTo>
                    <a:pt x="3590" y="12100"/>
                  </a:lnTo>
                  <a:cubicBezTo>
                    <a:pt x="3590" y="13070"/>
                    <a:pt x="4337" y="13859"/>
                    <a:pt x="5256" y="13859"/>
                  </a:cubicBezTo>
                  <a:cubicBezTo>
                    <a:pt x="6176" y="13859"/>
                    <a:pt x="6923" y="13070"/>
                    <a:pt x="6923" y="12099"/>
                  </a:cubicBezTo>
                  <a:lnTo>
                    <a:pt x="6923" y="5318"/>
                  </a:lnTo>
                  <a:cubicBezTo>
                    <a:pt x="6923" y="4795"/>
                    <a:pt x="7307" y="4369"/>
                    <a:pt x="7779" y="4369"/>
                  </a:cubicBezTo>
                  <a:cubicBezTo>
                    <a:pt x="8249" y="4369"/>
                    <a:pt x="8633" y="4795"/>
                    <a:pt x="8633" y="5318"/>
                  </a:cubicBezTo>
                  <a:lnTo>
                    <a:pt x="8633" y="6204"/>
                  </a:lnTo>
                  <a:cubicBezTo>
                    <a:pt x="8562" y="6325"/>
                    <a:pt x="8501" y="6453"/>
                    <a:pt x="8452" y="6586"/>
                  </a:cubicBezTo>
                  <a:lnTo>
                    <a:pt x="7449" y="7255"/>
                  </a:lnTo>
                  <a:cubicBezTo>
                    <a:pt x="7365" y="7312"/>
                    <a:pt x="7365" y="7435"/>
                    <a:pt x="7449" y="7491"/>
                  </a:cubicBezTo>
                  <a:lnTo>
                    <a:pt x="8448" y="8157"/>
                  </a:lnTo>
                  <a:cubicBezTo>
                    <a:pt x="8681" y="8804"/>
                    <a:pt x="9191" y="9316"/>
                    <a:pt x="9838" y="9549"/>
                  </a:cubicBezTo>
                  <a:lnTo>
                    <a:pt x="10502" y="10545"/>
                  </a:lnTo>
                  <a:cubicBezTo>
                    <a:pt x="10530" y="10587"/>
                    <a:pt x="10575" y="10608"/>
                    <a:pt x="10620" y="10608"/>
                  </a:cubicBezTo>
                  <a:cubicBezTo>
                    <a:pt x="10665" y="10608"/>
                    <a:pt x="10709" y="10587"/>
                    <a:pt x="10737" y="10545"/>
                  </a:cubicBezTo>
                  <a:lnTo>
                    <a:pt x="11402" y="9549"/>
                  </a:lnTo>
                  <a:cubicBezTo>
                    <a:pt x="12049" y="9314"/>
                    <a:pt x="12559" y="8804"/>
                    <a:pt x="12792" y="8157"/>
                  </a:cubicBezTo>
                  <a:lnTo>
                    <a:pt x="13791" y="7491"/>
                  </a:lnTo>
                  <a:cubicBezTo>
                    <a:pt x="13875" y="7435"/>
                    <a:pt x="13875" y="7312"/>
                    <a:pt x="13791" y="7255"/>
                  </a:cubicBezTo>
                  <a:lnTo>
                    <a:pt x="12786" y="6586"/>
                  </a:lnTo>
                  <a:cubicBezTo>
                    <a:pt x="12551" y="5948"/>
                    <a:pt x="12047" y="5444"/>
                    <a:pt x="11409" y="5211"/>
                  </a:cubicBezTo>
                  <a:lnTo>
                    <a:pt x="10737" y="4203"/>
                  </a:lnTo>
                  <a:cubicBezTo>
                    <a:pt x="10709" y="4161"/>
                    <a:pt x="10665" y="4140"/>
                    <a:pt x="10620" y="4140"/>
                  </a:cubicBezTo>
                  <a:cubicBezTo>
                    <a:pt x="10575" y="4140"/>
                    <a:pt x="10530" y="4161"/>
                    <a:pt x="10502" y="4203"/>
                  </a:cubicBezTo>
                  <a:lnTo>
                    <a:pt x="9831" y="5211"/>
                  </a:lnTo>
                  <a:cubicBezTo>
                    <a:pt x="9697" y="5260"/>
                    <a:pt x="9568" y="5321"/>
                    <a:pt x="9445" y="5393"/>
                  </a:cubicBezTo>
                  <a:lnTo>
                    <a:pt x="9445" y="5318"/>
                  </a:lnTo>
                  <a:cubicBezTo>
                    <a:pt x="9445" y="4348"/>
                    <a:pt x="8697" y="3557"/>
                    <a:pt x="7779" y="3557"/>
                  </a:cubicBezTo>
                  <a:cubicBezTo>
                    <a:pt x="6859" y="3557"/>
                    <a:pt x="6111" y="4348"/>
                    <a:pt x="6111" y="5318"/>
                  </a:cubicBezTo>
                  <a:lnTo>
                    <a:pt x="6111" y="12099"/>
                  </a:lnTo>
                  <a:cubicBezTo>
                    <a:pt x="6111" y="12623"/>
                    <a:pt x="5728" y="13047"/>
                    <a:pt x="5256" y="13047"/>
                  </a:cubicBezTo>
                  <a:cubicBezTo>
                    <a:pt x="4784" y="13047"/>
                    <a:pt x="4402" y="12623"/>
                    <a:pt x="4402" y="12100"/>
                  </a:cubicBezTo>
                  <a:lnTo>
                    <a:pt x="4401" y="1761"/>
                  </a:lnTo>
                  <a:cubicBezTo>
                    <a:pt x="4401" y="790"/>
                    <a:pt x="3653" y="1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80"/>
          <p:cNvGrpSpPr/>
          <p:nvPr/>
        </p:nvGrpSpPr>
        <p:grpSpPr>
          <a:xfrm>
            <a:off x="2457077" y="2996183"/>
            <a:ext cx="153399" cy="374890"/>
            <a:chOff x="1853700" y="2687300"/>
            <a:chExt cx="142300" cy="352175"/>
          </a:xfrm>
        </p:grpSpPr>
        <p:sp>
          <p:nvSpPr>
            <p:cNvPr id="995" name="Google Shape;995;p80"/>
            <p:cNvSpPr/>
            <p:nvPr/>
          </p:nvSpPr>
          <p:spPr>
            <a:xfrm>
              <a:off x="1853700" y="2687300"/>
              <a:ext cx="142300" cy="352175"/>
            </a:xfrm>
            <a:custGeom>
              <a:avLst/>
              <a:gdLst/>
              <a:ahLst/>
              <a:cxnLst/>
              <a:rect l="l" t="t" r="r" b="b"/>
              <a:pathLst>
                <a:path w="5692" h="14087" extrusionOk="0">
                  <a:moveTo>
                    <a:pt x="2862" y="4277"/>
                  </a:moveTo>
                  <a:cubicBezTo>
                    <a:pt x="2961" y="4277"/>
                    <a:pt x="3061" y="4313"/>
                    <a:pt x="3140" y="4385"/>
                  </a:cubicBezTo>
                  <a:cubicBezTo>
                    <a:pt x="3302" y="4533"/>
                    <a:pt x="4114" y="5309"/>
                    <a:pt x="4114" y="6033"/>
                  </a:cubicBezTo>
                  <a:cubicBezTo>
                    <a:pt x="4114" y="6289"/>
                    <a:pt x="4059" y="6521"/>
                    <a:pt x="3952" y="6718"/>
                  </a:cubicBezTo>
                  <a:lnTo>
                    <a:pt x="1772" y="6718"/>
                  </a:lnTo>
                  <a:cubicBezTo>
                    <a:pt x="1664" y="6521"/>
                    <a:pt x="1608" y="6289"/>
                    <a:pt x="1608" y="6033"/>
                  </a:cubicBezTo>
                  <a:cubicBezTo>
                    <a:pt x="1608" y="5309"/>
                    <a:pt x="2420" y="4533"/>
                    <a:pt x="2584" y="4385"/>
                  </a:cubicBezTo>
                  <a:cubicBezTo>
                    <a:pt x="2663" y="4313"/>
                    <a:pt x="2762" y="4277"/>
                    <a:pt x="2862" y="4277"/>
                  </a:cubicBezTo>
                  <a:close/>
                  <a:moveTo>
                    <a:pt x="3267" y="1"/>
                  </a:moveTo>
                  <a:cubicBezTo>
                    <a:pt x="3159" y="1"/>
                    <a:pt x="3054" y="44"/>
                    <a:pt x="2978" y="122"/>
                  </a:cubicBezTo>
                  <a:cubicBezTo>
                    <a:pt x="2419" y="678"/>
                    <a:pt x="2123" y="1328"/>
                    <a:pt x="1950" y="1916"/>
                  </a:cubicBezTo>
                  <a:cubicBezTo>
                    <a:pt x="1919" y="1844"/>
                    <a:pt x="1886" y="1774"/>
                    <a:pt x="1848" y="1706"/>
                  </a:cubicBezTo>
                  <a:cubicBezTo>
                    <a:pt x="1769" y="1571"/>
                    <a:pt x="1630" y="1503"/>
                    <a:pt x="1492" y="1503"/>
                  </a:cubicBezTo>
                  <a:cubicBezTo>
                    <a:pt x="1359" y="1503"/>
                    <a:pt x="1225" y="1566"/>
                    <a:pt x="1145" y="1693"/>
                  </a:cubicBezTo>
                  <a:cubicBezTo>
                    <a:pt x="699" y="2388"/>
                    <a:pt x="405" y="3051"/>
                    <a:pt x="247" y="3720"/>
                  </a:cubicBezTo>
                  <a:cubicBezTo>
                    <a:pt x="108" y="4312"/>
                    <a:pt x="1" y="5086"/>
                    <a:pt x="425" y="5821"/>
                  </a:cubicBezTo>
                  <a:cubicBezTo>
                    <a:pt x="445" y="5855"/>
                    <a:pt x="465" y="5889"/>
                    <a:pt x="489" y="5924"/>
                  </a:cubicBezTo>
                  <a:cubicBezTo>
                    <a:pt x="699" y="6250"/>
                    <a:pt x="982" y="6521"/>
                    <a:pt x="1317" y="6716"/>
                  </a:cubicBezTo>
                  <a:lnTo>
                    <a:pt x="864" y="6716"/>
                  </a:lnTo>
                  <a:cubicBezTo>
                    <a:pt x="635" y="6716"/>
                    <a:pt x="451" y="6901"/>
                    <a:pt x="451" y="7129"/>
                  </a:cubicBezTo>
                  <a:cubicBezTo>
                    <a:pt x="451" y="7358"/>
                    <a:pt x="635" y="7541"/>
                    <a:pt x="864" y="7541"/>
                  </a:cubicBezTo>
                  <a:lnTo>
                    <a:pt x="1156" y="7541"/>
                  </a:lnTo>
                  <a:lnTo>
                    <a:pt x="1402" y="8286"/>
                  </a:lnTo>
                  <a:cubicBezTo>
                    <a:pt x="1459" y="8455"/>
                    <a:pt x="1617" y="8568"/>
                    <a:pt x="1795" y="8568"/>
                  </a:cubicBezTo>
                  <a:lnTo>
                    <a:pt x="1860" y="8568"/>
                  </a:lnTo>
                  <a:lnTo>
                    <a:pt x="2061" y="13691"/>
                  </a:lnTo>
                  <a:cubicBezTo>
                    <a:pt x="2070" y="13912"/>
                    <a:pt x="2252" y="14086"/>
                    <a:pt x="2474" y="14086"/>
                  </a:cubicBezTo>
                  <a:lnTo>
                    <a:pt x="3248" y="14086"/>
                  </a:lnTo>
                  <a:cubicBezTo>
                    <a:pt x="3470" y="14086"/>
                    <a:pt x="3652" y="13912"/>
                    <a:pt x="3661" y="13691"/>
                  </a:cubicBezTo>
                  <a:lnTo>
                    <a:pt x="3864" y="8569"/>
                  </a:lnTo>
                  <a:lnTo>
                    <a:pt x="3929" y="8569"/>
                  </a:lnTo>
                  <a:cubicBezTo>
                    <a:pt x="4107" y="8569"/>
                    <a:pt x="4265" y="8455"/>
                    <a:pt x="4320" y="8287"/>
                  </a:cubicBezTo>
                  <a:lnTo>
                    <a:pt x="4568" y="7543"/>
                  </a:lnTo>
                  <a:lnTo>
                    <a:pt x="4859" y="7543"/>
                  </a:lnTo>
                  <a:cubicBezTo>
                    <a:pt x="5087" y="7543"/>
                    <a:pt x="5271" y="7358"/>
                    <a:pt x="5271" y="7130"/>
                  </a:cubicBezTo>
                  <a:cubicBezTo>
                    <a:pt x="5271" y="6901"/>
                    <a:pt x="5087" y="6718"/>
                    <a:pt x="4859" y="6718"/>
                  </a:cubicBezTo>
                  <a:lnTo>
                    <a:pt x="4334" y="6718"/>
                  </a:lnTo>
                  <a:cubicBezTo>
                    <a:pt x="4675" y="6523"/>
                    <a:pt x="4966" y="6250"/>
                    <a:pt x="5180" y="5921"/>
                  </a:cubicBezTo>
                  <a:cubicBezTo>
                    <a:pt x="5568" y="5329"/>
                    <a:pt x="5691" y="4612"/>
                    <a:pt x="5529" y="3904"/>
                  </a:cubicBezTo>
                  <a:lnTo>
                    <a:pt x="5523" y="3879"/>
                  </a:lnTo>
                  <a:cubicBezTo>
                    <a:pt x="5378" y="3218"/>
                    <a:pt x="5012" y="2392"/>
                    <a:pt x="4434" y="1425"/>
                  </a:cubicBezTo>
                  <a:cubicBezTo>
                    <a:pt x="4206" y="1043"/>
                    <a:pt x="3997" y="727"/>
                    <a:pt x="3861" y="529"/>
                  </a:cubicBezTo>
                  <a:cubicBezTo>
                    <a:pt x="3583" y="125"/>
                    <a:pt x="3526" y="39"/>
                    <a:pt x="3341" y="8"/>
                  </a:cubicBezTo>
                  <a:cubicBezTo>
                    <a:pt x="3317" y="3"/>
                    <a:pt x="3292" y="1"/>
                    <a:pt x="3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0"/>
            <p:cNvSpPr/>
            <p:nvPr/>
          </p:nvSpPr>
          <p:spPr>
            <a:xfrm>
              <a:off x="1914525" y="2819400"/>
              <a:ext cx="21425" cy="30925"/>
            </a:xfrm>
            <a:custGeom>
              <a:avLst/>
              <a:gdLst/>
              <a:ahLst/>
              <a:cxnLst/>
              <a:rect l="l" t="t" r="r" b="b"/>
              <a:pathLst>
                <a:path w="857" h="1237" extrusionOk="0">
                  <a:moveTo>
                    <a:pt x="429" y="0"/>
                  </a:moveTo>
                  <a:cubicBezTo>
                    <a:pt x="204" y="261"/>
                    <a:pt x="0" y="568"/>
                    <a:pt x="0" y="750"/>
                  </a:cubicBezTo>
                  <a:cubicBezTo>
                    <a:pt x="0" y="1058"/>
                    <a:pt x="157" y="1237"/>
                    <a:pt x="429" y="1237"/>
                  </a:cubicBezTo>
                  <a:cubicBezTo>
                    <a:pt x="701" y="1237"/>
                    <a:pt x="856" y="1058"/>
                    <a:pt x="856" y="750"/>
                  </a:cubicBezTo>
                  <a:cubicBezTo>
                    <a:pt x="856" y="569"/>
                    <a:pt x="652" y="26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80"/>
          <p:cNvGrpSpPr/>
          <p:nvPr/>
        </p:nvGrpSpPr>
        <p:grpSpPr>
          <a:xfrm>
            <a:off x="8036503" y="2390424"/>
            <a:ext cx="374900" cy="379672"/>
            <a:chOff x="7029500" y="2125275"/>
            <a:chExt cx="352250" cy="352200"/>
          </a:xfrm>
        </p:grpSpPr>
        <p:sp>
          <p:nvSpPr>
            <p:cNvPr id="998" name="Google Shape;998;p80"/>
            <p:cNvSpPr/>
            <p:nvPr/>
          </p:nvSpPr>
          <p:spPr>
            <a:xfrm>
              <a:off x="7216275" y="2435525"/>
              <a:ext cx="165475" cy="41950"/>
            </a:xfrm>
            <a:custGeom>
              <a:avLst/>
              <a:gdLst/>
              <a:ahLst/>
              <a:cxnLst/>
              <a:rect l="l" t="t" r="r" b="b"/>
              <a:pathLst>
                <a:path w="6619" h="1678" extrusionOk="0">
                  <a:moveTo>
                    <a:pt x="941" y="1"/>
                  </a:moveTo>
                  <a:cubicBezTo>
                    <a:pt x="304" y="1"/>
                    <a:pt x="72" y="345"/>
                    <a:pt x="1" y="1026"/>
                  </a:cubicBezTo>
                  <a:lnTo>
                    <a:pt x="1" y="1677"/>
                  </a:lnTo>
                  <a:lnTo>
                    <a:pt x="6206" y="1677"/>
                  </a:lnTo>
                  <a:cubicBezTo>
                    <a:pt x="6433" y="1677"/>
                    <a:pt x="6618" y="1492"/>
                    <a:pt x="6618" y="1265"/>
                  </a:cubicBezTo>
                  <a:lnTo>
                    <a:pt x="66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7029525" y="2435525"/>
              <a:ext cx="165475" cy="41950"/>
            </a:xfrm>
            <a:custGeom>
              <a:avLst/>
              <a:gdLst/>
              <a:ahLst/>
              <a:cxnLst/>
              <a:rect l="l" t="t" r="r" b="b"/>
              <a:pathLst>
                <a:path w="6619" h="1678" extrusionOk="0">
                  <a:moveTo>
                    <a:pt x="1" y="1"/>
                  </a:moveTo>
                  <a:lnTo>
                    <a:pt x="1" y="1265"/>
                  </a:lnTo>
                  <a:cubicBezTo>
                    <a:pt x="1" y="1492"/>
                    <a:pt x="185" y="1677"/>
                    <a:pt x="413" y="1677"/>
                  </a:cubicBezTo>
                  <a:lnTo>
                    <a:pt x="6618" y="1677"/>
                  </a:lnTo>
                  <a:lnTo>
                    <a:pt x="6618" y="1026"/>
                  </a:lnTo>
                  <a:cubicBezTo>
                    <a:pt x="6546" y="345"/>
                    <a:pt x="6315" y="1"/>
                    <a:pt x="5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7029500" y="2209425"/>
              <a:ext cx="165450" cy="211325"/>
            </a:xfrm>
            <a:custGeom>
              <a:avLst/>
              <a:gdLst/>
              <a:ahLst/>
              <a:cxnLst/>
              <a:rect l="l" t="t" r="r" b="b"/>
              <a:pathLst>
                <a:path w="6618" h="8453" extrusionOk="0">
                  <a:moveTo>
                    <a:pt x="2766" y="1197"/>
                  </a:moveTo>
                  <a:cubicBezTo>
                    <a:pt x="2993" y="1197"/>
                    <a:pt x="3177" y="1381"/>
                    <a:pt x="3177" y="1609"/>
                  </a:cubicBezTo>
                  <a:cubicBezTo>
                    <a:pt x="3177" y="1837"/>
                    <a:pt x="2993" y="2022"/>
                    <a:pt x="2766" y="2022"/>
                  </a:cubicBezTo>
                  <a:lnTo>
                    <a:pt x="2078" y="2022"/>
                  </a:lnTo>
                  <a:cubicBezTo>
                    <a:pt x="1849" y="2022"/>
                    <a:pt x="1665" y="1837"/>
                    <a:pt x="1665" y="1609"/>
                  </a:cubicBezTo>
                  <a:cubicBezTo>
                    <a:pt x="1665" y="1381"/>
                    <a:pt x="1849" y="1197"/>
                    <a:pt x="2078" y="1197"/>
                  </a:cubicBezTo>
                  <a:close/>
                  <a:moveTo>
                    <a:pt x="4142" y="2847"/>
                  </a:moveTo>
                  <a:cubicBezTo>
                    <a:pt x="4369" y="2847"/>
                    <a:pt x="4553" y="3031"/>
                    <a:pt x="4553" y="3260"/>
                  </a:cubicBezTo>
                  <a:cubicBezTo>
                    <a:pt x="4553" y="3487"/>
                    <a:pt x="4369" y="3673"/>
                    <a:pt x="4142" y="3673"/>
                  </a:cubicBezTo>
                  <a:lnTo>
                    <a:pt x="2078" y="3673"/>
                  </a:lnTo>
                  <a:cubicBezTo>
                    <a:pt x="1849" y="3673"/>
                    <a:pt x="1665" y="3487"/>
                    <a:pt x="1665" y="3260"/>
                  </a:cubicBezTo>
                  <a:cubicBezTo>
                    <a:pt x="1665" y="3031"/>
                    <a:pt x="1849" y="2847"/>
                    <a:pt x="2078" y="2847"/>
                  </a:cubicBezTo>
                  <a:close/>
                  <a:moveTo>
                    <a:pt x="4308" y="4498"/>
                  </a:moveTo>
                  <a:cubicBezTo>
                    <a:pt x="4533" y="4502"/>
                    <a:pt x="4712" y="4686"/>
                    <a:pt x="4712" y="4911"/>
                  </a:cubicBezTo>
                  <a:cubicBezTo>
                    <a:pt x="4712" y="5135"/>
                    <a:pt x="4533" y="5319"/>
                    <a:pt x="4308" y="5323"/>
                  </a:cubicBezTo>
                  <a:lnTo>
                    <a:pt x="2078" y="5323"/>
                  </a:lnTo>
                  <a:cubicBezTo>
                    <a:pt x="1852" y="5319"/>
                    <a:pt x="1673" y="5135"/>
                    <a:pt x="1673" y="4911"/>
                  </a:cubicBezTo>
                  <a:cubicBezTo>
                    <a:pt x="1673" y="4686"/>
                    <a:pt x="1852" y="4502"/>
                    <a:pt x="2078" y="4498"/>
                  </a:cubicBezTo>
                  <a:close/>
                  <a:moveTo>
                    <a:pt x="4308" y="6149"/>
                  </a:moveTo>
                  <a:cubicBezTo>
                    <a:pt x="4537" y="6149"/>
                    <a:pt x="4721" y="6333"/>
                    <a:pt x="4721" y="6561"/>
                  </a:cubicBezTo>
                  <a:cubicBezTo>
                    <a:pt x="4721" y="6789"/>
                    <a:pt x="4537" y="6974"/>
                    <a:pt x="4308" y="6974"/>
                  </a:cubicBezTo>
                  <a:lnTo>
                    <a:pt x="2078" y="6974"/>
                  </a:lnTo>
                  <a:cubicBezTo>
                    <a:pt x="1849" y="6974"/>
                    <a:pt x="1665" y="6789"/>
                    <a:pt x="1665" y="6561"/>
                  </a:cubicBezTo>
                  <a:cubicBezTo>
                    <a:pt x="1665" y="6333"/>
                    <a:pt x="1849" y="6149"/>
                    <a:pt x="2078" y="6149"/>
                  </a:cubicBezTo>
                  <a:close/>
                  <a:moveTo>
                    <a:pt x="413" y="1"/>
                  </a:moveTo>
                  <a:cubicBezTo>
                    <a:pt x="186" y="2"/>
                    <a:pt x="0" y="186"/>
                    <a:pt x="0" y="413"/>
                  </a:cubicBezTo>
                  <a:lnTo>
                    <a:pt x="0" y="8219"/>
                  </a:lnTo>
                  <a:lnTo>
                    <a:pt x="5678" y="8219"/>
                  </a:lnTo>
                  <a:cubicBezTo>
                    <a:pt x="6043" y="8219"/>
                    <a:pt x="6358" y="8299"/>
                    <a:pt x="6618" y="8452"/>
                  </a:cubicBezTo>
                  <a:lnTo>
                    <a:pt x="6618" y="4056"/>
                  </a:lnTo>
                  <a:cubicBezTo>
                    <a:pt x="5940" y="4049"/>
                    <a:pt x="5394" y="3497"/>
                    <a:pt x="5394" y="2820"/>
                  </a:cubicBezTo>
                  <a:lnTo>
                    <a:pt x="5394" y="1103"/>
                  </a:lnTo>
                  <a:lnTo>
                    <a:pt x="5054" y="1103"/>
                  </a:lnTo>
                  <a:cubicBezTo>
                    <a:pt x="4422" y="1103"/>
                    <a:pt x="3893" y="628"/>
                    <a:pt x="3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7216225" y="2209425"/>
              <a:ext cx="165475" cy="211750"/>
            </a:xfrm>
            <a:custGeom>
              <a:avLst/>
              <a:gdLst/>
              <a:ahLst/>
              <a:cxnLst/>
              <a:rect l="l" t="t" r="r" b="b"/>
              <a:pathLst>
                <a:path w="6619" h="8470" extrusionOk="0">
                  <a:moveTo>
                    <a:pt x="4542" y="2847"/>
                  </a:moveTo>
                  <a:cubicBezTo>
                    <a:pt x="4770" y="2847"/>
                    <a:pt x="4955" y="3031"/>
                    <a:pt x="4955" y="3260"/>
                  </a:cubicBezTo>
                  <a:cubicBezTo>
                    <a:pt x="4955" y="3487"/>
                    <a:pt x="4770" y="3673"/>
                    <a:pt x="4542" y="3673"/>
                  </a:cubicBezTo>
                  <a:lnTo>
                    <a:pt x="2311" y="3673"/>
                  </a:lnTo>
                  <a:cubicBezTo>
                    <a:pt x="2084" y="3673"/>
                    <a:pt x="1898" y="3487"/>
                    <a:pt x="1898" y="3260"/>
                  </a:cubicBezTo>
                  <a:cubicBezTo>
                    <a:pt x="1898" y="3031"/>
                    <a:pt x="2084" y="2847"/>
                    <a:pt x="2311" y="2847"/>
                  </a:cubicBezTo>
                  <a:close/>
                  <a:moveTo>
                    <a:pt x="2303" y="4498"/>
                  </a:moveTo>
                  <a:cubicBezTo>
                    <a:pt x="2306" y="4498"/>
                    <a:pt x="2308" y="4498"/>
                    <a:pt x="2311" y="4498"/>
                  </a:cubicBezTo>
                  <a:lnTo>
                    <a:pt x="4542" y="4498"/>
                  </a:lnTo>
                  <a:cubicBezTo>
                    <a:pt x="4767" y="4502"/>
                    <a:pt x="4946" y="4686"/>
                    <a:pt x="4946" y="4911"/>
                  </a:cubicBezTo>
                  <a:cubicBezTo>
                    <a:pt x="4946" y="5135"/>
                    <a:pt x="4767" y="5319"/>
                    <a:pt x="4542" y="5323"/>
                  </a:cubicBezTo>
                  <a:lnTo>
                    <a:pt x="2311" y="5323"/>
                  </a:lnTo>
                  <a:cubicBezTo>
                    <a:pt x="2308" y="5323"/>
                    <a:pt x="2306" y="5323"/>
                    <a:pt x="2303" y="5323"/>
                  </a:cubicBezTo>
                  <a:cubicBezTo>
                    <a:pt x="2076" y="5323"/>
                    <a:pt x="1890" y="5140"/>
                    <a:pt x="1890" y="4911"/>
                  </a:cubicBezTo>
                  <a:cubicBezTo>
                    <a:pt x="1890" y="4682"/>
                    <a:pt x="2076" y="4498"/>
                    <a:pt x="2303" y="4498"/>
                  </a:cubicBezTo>
                  <a:close/>
                  <a:moveTo>
                    <a:pt x="4542" y="6149"/>
                  </a:moveTo>
                  <a:cubicBezTo>
                    <a:pt x="4770" y="6149"/>
                    <a:pt x="4955" y="6334"/>
                    <a:pt x="4955" y="6561"/>
                  </a:cubicBezTo>
                  <a:cubicBezTo>
                    <a:pt x="4955" y="6789"/>
                    <a:pt x="4770" y="6974"/>
                    <a:pt x="4542" y="6974"/>
                  </a:cubicBezTo>
                  <a:lnTo>
                    <a:pt x="2311" y="6974"/>
                  </a:lnTo>
                  <a:cubicBezTo>
                    <a:pt x="2084" y="6974"/>
                    <a:pt x="1898" y="6789"/>
                    <a:pt x="1898" y="6561"/>
                  </a:cubicBezTo>
                  <a:cubicBezTo>
                    <a:pt x="1898" y="6334"/>
                    <a:pt x="2084" y="6149"/>
                    <a:pt x="2311" y="6149"/>
                  </a:cubicBezTo>
                  <a:close/>
                  <a:moveTo>
                    <a:pt x="2798" y="1"/>
                  </a:moveTo>
                  <a:cubicBezTo>
                    <a:pt x="2728" y="628"/>
                    <a:pt x="2198" y="1103"/>
                    <a:pt x="1567" y="1103"/>
                  </a:cubicBezTo>
                  <a:lnTo>
                    <a:pt x="1226" y="1103"/>
                  </a:lnTo>
                  <a:lnTo>
                    <a:pt x="1226" y="2820"/>
                  </a:lnTo>
                  <a:cubicBezTo>
                    <a:pt x="1225" y="3497"/>
                    <a:pt x="679" y="4049"/>
                    <a:pt x="0" y="4056"/>
                  </a:cubicBezTo>
                  <a:lnTo>
                    <a:pt x="0" y="8470"/>
                  </a:lnTo>
                  <a:cubicBezTo>
                    <a:pt x="265" y="8305"/>
                    <a:pt x="589" y="8219"/>
                    <a:pt x="967" y="8219"/>
                  </a:cubicBezTo>
                  <a:lnTo>
                    <a:pt x="6619" y="8219"/>
                  </a:lnTo>
                  <a:lnTo>
                    <a:pt x="6619" y="415"/>
                  </a:lnTo>
                  <a:cubicBezTo>
                    <a:pt x="6619" y="186"/>
                    <a:pt x="6435" y="2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0"/>
            <p:cNvSpPr/>
            <p:nvPr/>
          </p:nvSpPr>
          <p:spPr>
            <a:xfrm>
              <a:off x="7145525" y="2125275"/>
              <a:ext cx="120225" cy="164975"/>
            </a:xfrm>
            <a:custGeom>
              <a:avLst/>
              <a:gdLst/>
              <a:ahLst/>
              <a:cxnLst/>
              <a:rect l="l" t="t" r="r" b="b"/>
              <a:pathLst>
                <a:path w="4809" h="6599" extrusionOk="0">
                  <a:moveTo>
                    <a:pt x="1991" y="0"/>
                  </a:moveTo>
                  <a:cubicBezTo>
                    <a:pt x="1764" y="0"/>
                    <a:pt x="1578" y="185"/>
                    <a:pt x="1578" y="414"/>
                  </a:cubicBezTo>
                  <a:lnTo>
                    <a:pt x="1578" y="1992"/>
                  </a:lnTo>
                  <a:lnTo>
                    <a:pt x="413" y="1992"/>
                  </a:lnTo>
                  <a:cubicBezTo>
                    <a:pt x="184" y="1992"/>
                    <a:pt x="0" y="2178"/>
                    <a:pt x="0" y="2405"/>
                  </a:cubicBezTo>
                  <a:lnTo>
                    <a:pt x="0" y="3231"/>
                  </a:lnTo>
                  <a:cubicBezTo>
                    <a:pt x="0" y="3459"/>
                    <a:pt x="184" y="3643"/>
                    <a:pt x="413" y="3643"/>
                  </a:cubicBezTo>
                  <a:lnTo>
                    <a:pt x="1578" y="3643"/>
                  </a:lnTo>
                  <a:lnTo>
                    <a:pt x="1578" y="6186"/>
                  </a:lnTo>
                  <a:cubicBezTo>
                    <a:pt x="1578" y="6413"/>
                    <a:pt x="1764" y="6598"/>
                    <a:pt x="1991" y="6598"/>
                  </a:cubicBezTo>
                  <a:lnTo>
                    <a:pt x="2816" y="6598"/>
                  </a:lnTo>
                  <a:cubicBezTo>
                    <a:pt x="3045" y="6598"/>
                    <a:pt x="3229" y="6413"/>
                    <a:pt x="3229" y="6186"/>
                  </a:cubicBezTo>
                  <a:lnTo>
                    <a:pt x="3229" y="3643"/>
                  </a:lnTo>
                  <a:lnTo>
                    <a:pt x="4396" y="3643"/>
                  </a:lnTo>
                  <a:cubicBezTo>
                    <a:pt x="4624" y="3643"/>
                    <a:pt x="4809" y="3458"/>
                    <a:pt x="4809" y="3231"/>
                  </a:cubicBezTo>
                  <a:lnTo>
                    <a:pt x="4809" y="2405"/>
                  </a:lnTo>
                  <a:cubicBezTo>
                    <a:pt x="4809" y="2178"/>
                    <a:pt x="4624" y="1992"/>
                    <a:pt x="4396" y="1992"/>
                  </a:cubicBezTo>
                  <a:lnTo>
                    <a:pt x="3229" y="1992"/>
                  </a:lnTo>
                  <a:lnTo>
                    <a:pt x="3229" y="414"/>
                  </a:lnTo>
                  <a:cubicBezTo>
                    <a:pt x="3229" y="185"/>
                    <a:pt x="3045" y="0"/>
                    <a:pt x="2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80"/>
          <p:cNvSpPr/>
          <p:nvPr/>
        </p:nvSpPr>
        <p:spPr>
          <a:xfrm>
            <a:off x="7255565" y="2390438"/>
            <a:ext cx="305505" cy="374917"/>
          </a:xfrm>
          <a:custGeom>
            <a:avLst/>
            <a:gdLst/>
            <a:ahLst/>
            <a:cxnLst/>
            <a:rect l="l" t="t" r="r" b="b"/>
            <a:pathLst>
              <a:path w="11336" h="14088" extrusionOk="0">
                <a:moveTo>
                  <a:pt x="4075" y="1651"/>
                </a:moveTo>
                <a:lnTo>
                  <a:pt x="1652" y="4076"/>
                </a:lnTo>
                <a:lnTo>
                  <a:pt x="1652" y="1651"/>
                </a:lnTo>
                <a:close/>
                <a:moveTo>
                  <a:pt x="9075" y="6464"/>
                </a:moveTo>
                <a:cubicBezTo>
                  <a:pt x="9456" y="7050"/>
                  <a:pt x="9859" y="7810"/>
                  <a:pt x="9859" y="8246"/>
                </a:cubicBezTo>
                <a:cubicBezTo>
                  <a:pt x="9859" y="8839"/>
                  <a:pt x="9602" y="9127"/>
                  <a:pt x="9075" y="9127"/>
                </a:cubicBezTo>
                <a:cubicBezTo>
                  <a:pt x="8547" y="9127"/>
                  <a:pt x="8291" y="8839"/>
                  <a:pt x="8291" y="8246"/>
                </a:cubicBezTo>
                <a:cubicBezTo>
                  <a:pt x="8291" y="7810"/>
                  <a:pt x="8693" y="7052"/>
                  <a:pt x="9075" y="6464"/>
                </a:cubicBezTo>
                <a:close/>
                <a:moveTo>
                  <a:pt x="414" y="0"/>
                </a:moveTo>
                <a:cubicBezTo>
                  <a:pt x="186" y="0"/>
                  <a:pt x="1" y="185"/>
                  <a:pt x="1" y="414"/>
                </a:cubicBezTo>
                <a:lnTo>
                  <a:pt x="1" y="13675"/>
                </a:lnTo>
                <a:cubicBezTo>
                  <a:pt x="1" y="13902"/>
                  <a:pt x="186" y="14087"/>
                  <a:pt x="414" y="14087"/>
                </a:cubicBezTo>
                <a:lnTo>
                  <a:pt x="4306" y="14087"/>
                </a:lnTo>
                <a:cubicBezTo>
                  <a:pt x="4530" y="14083"/>
                  <a:pt x="4710" y="13899"/>
                  <a:pt x="4710" y="13675"/>
                </a:cubicBezTo>
                <a:cubicBezTo>
                  <a:pt x="4710" y="13450"/>
                  <a:pt x="4530" y="13266"/>
                  <a:pt x="4306" y="13262"/>
                </a:cubicBezTo>
                <a:lnTo>
                  <a:pt x="1652" y="13262"/>
                </a:lnTo>
                <a:lnTo>
                  <a:pt x="1652" y="6410"/>
                </a:lnTo>
                <a:lnTo>
                  <a:pt x="6410" y="1651"/>
                </a:lnTo>
                <a:lnTo>
                  <a:pt x="8661" y="1651"/>
                </a:lnTo>
                <a:lnTo>
                  <a:pt x="8661" y="4503"/>
                </a:lnTo>
                <a:lnTo>
                  <a:pt x="8571" y="4503"/>
                </a:lnTo>
                <a:cubicBezTo>
                  <a:pt x="8344" y="4503"/>
                  <a:pt x="8160" y="4689"/>
                  <a:pt x="8160" y="4916"/>
                </a:cubicBezTo>
                <a:cubicBezTo>
                  <a:pt x="8160" y="5145"/>
                  <a:pt x="8344" y="5329"/>
                  <a:pt x="8571" y="5329"/>
                </a:cubicBezTo>
                <a:cubicBezTo>
                  <a:pt x="8392" y="5329"/>
                  <a:pt x="8231" y="5446"/>
                  <a:pt x="8178" y="5620"/>
                </a:cubicBezTo>
                <a:cubicBezTo>
                  <a:pt x="8124" y="5792"/>
                  <a:pt x="8189" y="5979"/>
                  <a:pt x="8338" y="6082"/>
                </a:cubicBezTo>
                <a:cubicBezTo>
                  <a:pt x="7960" y="6669"/>
                  <a:pt x="7465" y="7570"/>
                  <a:pt x="7465" y="8246"/>
                </a:cubicBezTo>
                <a:cubicBezTo>
                  <a:pt x="7465" y="8933"/>
                  <a:pt x="7724" y="9326"/>
                  <a:pt x="7942" y="9535"/>
                </a:cubicBezTo>
                <a:cubicBezTo>
                  <a:pt x="8225" y="9809"/>
                  <a:pt x="8616" y="9952"/>
                  <a:pt x="9074" y="9952"/>
                </a:cubicBezTo>
                <a:cubicBezTo>
                  <a:pt x="9532" y="9952"/>
                  <a:pt x="9922" y="9807"/>
                  <a:pt x="10206" y="9535"/>
                </a:cubicBezTo>
                <a:cubicBezTo>
                  <a:pt x="10423" y="9325"/>
                  <a:pt x="10684" y="8933"/>
                  <a:pt x="10684" y="8246"/>
                </a:cubicBezTo>
                <a:cubicBezTo>
                  <a:pt x="10684" y="7570"/>
                  <a:pt x="10187" y="6669"/>
                  <a:pt x="9811" y="6082"/>
                </a:cubicBezTo>
                <a:cubicBezTo>
                  <a:pt x="9959" y="5979"/>
                  <a:pt x="10024" y="5792"/>
                  <a:pt x="9970" y="5620"/>
                </a:cubicBezTo>
                <a:cubicBezTo>
                  <a:pt x="9917" y="5447"/>
                  <a:pt x="9757" y="5329"/>
                  <a:pt x="9576" y="5329"/>
                </a:cubicBezTo>
                <a:cubicBezTo>
                  <a:pt x="9804" y="5329"/>
                  <a:pt x="9989" y="5145"/>
                  <a:pt x="9989" y="4916"/>
                </a:cubicBezTo>
                <a:cubicBezTo>
                  <a:pt x="9989" y="4689"/>
                  <a:pt x="9804" y="4503"/>
                  <a:pt x="9576" y="4503"/>
                </a:cubicBezTo>
                <a:lnTo>
                  <a:pt x="9556" y="4503"/>
                </a:lnTo>
                <a:cubicBezTo>
                  <a:pt x="9636" y="4330"/>
                  <a:pt x="9796" y="4214"/>
                  <a:pt x="10080" y="4056"/>
                </a:cubicBezTo>
                <a:cubicBezTo>
                  <a:pt x="10280" y="3946"/>
                  <a:pt x="10353" y="3695"/>
                  <a:pt x="10242" y="3495"/>
                </a:cubicBezTo>
                <a:cubicBezTo>
                  <a:pt x="10167" y="3359"/>
                  <a:pt x="10026" y="3282"/>
                  <a:pt x="9880" y="3282"/>
                </a:cubicBezTo>
                <a:cubicBezTo>
                  <a:pt x="9813" y="3282"/>
                  <a:pt x="9745" y="3298"/>
                  <a:pt x="9682" y="3333"/>
                </a:cubicBezTo>
                <a:cubicBezTo>
                  <a:pt x="9615" y="3370"/>
                  <a:pt x="9550" y="3407"/>
                  <a:pt x="9487" y="3448"/>
                </a:cubicBezTo>
                <a:lnTo>
                  <a:pt x="9487" y="1652"/>
                </a:lnTo>
                <a:lnTo>
                  <a:pt x="10923" y="1652"/>
                </a:lnTo>
                <a:cubicBezTo>
                  <a:pt x="11150" y="1652"/>
                  <a:pt x="11336" y="1467"/>
                  <a:pt x="11336" y="1240"/>
                </a:cubicBezTo>
                <a:lnTo>
                  <a:pt x="11336" y="414"/>
                </a:lnTo>
                <a:cubicBezTo>
                  <a:pt x="11336" y="185"/>
                  <a:pt x="11150" y="0"/>
                  <a:pt x="109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80"/>
          <p:cNvGrpSpPr/>
          <p:nvPr/>
        </p:nvGrpSpPr>
        <p:grpSpPr>
          <a:xfrm>
            <a:off x="6422689" y="2391330"/>
            <a:ext cx="370589" cy="374919"/>
            <a:chOff x="5532375" y="2126025"/>
            <a:chExt cx="343775" cy="338375"/>
          </a:xfrm>
        </p:grpSpPr>
        <p:sp>
          <p:nvSpPr>
            <p:cNvPr id="1005" name="Google Shape;1005;p80"/>
            <p:cNvSpPr/>
            <p:nvPr/>
          </p:nvSpPr>
          <p:spPr>
            <a:xfrm>
              <a:off x="5675150" y="2126025"/>
              <a:ext cx="57625" cy="93775"/>
            </a:xfrm>
            <a:custGeom>
              <a:avLst/>
              <a:gdLst/>
              <a:ahLst/>
              <a:cxnLst/>
              <a:rect l="l" t="t" r="r" b="b"/>
              <a:pathLst>
                <a:path w="2305" h="3751" extrusionOk="0">
                  <a:moveTo>
                    <a:pt x="1152" y="0"/>
                  </a:moveTo>
                  <a:cubicBezTo>
                    <a:pt x="942" y="0"/>
                    <a:pt x="768" y="164"/>
                    <a:pt x="755" y="375"/>
                  </a:cubicBezTo>
                  <a:lnTo>
                    <a:pt x="755" y="839"/>
                  </a:lnTo>
                  <a:lnTo>
                    <a:pt x="374" y="839"/>
                  </a:lnTo>
                  <a:cubicBezTo>
                    <a:pt x="164" y="852"/>
                    <a:pt x="1" y="1026"/>
                    <a:pt x="1" y="1236"/>
                  </a:cubicBezTo>
                  <a:cubicBezTo>
                    <a:pt x="1" y="1447"/>
                    <a:pt x="164" y="1621"/>
                    <a:pt x="374" y="1634"/>
                  </a:cubicBezTo>
                  <a:lnTo>
                    <a:pt x="755" y="1634"/>
                  </a:lnTo>
                  <a:lnTo>
                    <a:pt x="755" y="3541"/>
                  </a:lnTo>
                  <a:cubicBezTo>
                    <a:pt x="896" y="3602"/>
                    <a:pt x="1033" y="3671"/>
                    <a:pt x="1165" y="3751"/>
                  </a:cubicBezTo>
                  <a:cubicBezTo>
                    <a:pt x="1288" y="3675"/>
                    <a:pt x="1417" y="3610"/>
                    <a:pt x="1550" y="3551"/>
                  </a:cubicBezTo>
                  <a:lnTo>
                    <a:pt x="1550" y="1634"/>
                  </a:lnTo>
                  <a:lnTo>
                    <a:pt x="1930" y="1634"/>
                  </a:lnTo>
                  <a:cubicBezTo>
                    <a:pt x="2141" y="1621"/>
                    <a:pt x="2305" y="1447"/>
                    <a:pt x="2305" y="1236"/>
                  </a:cubicBezTo>
                  <a:cubicBezTo>
                    <a:pt x="2305" y="1026"/>
                    <a:pt x="2141" y="852"/>
                    <a:pt x="1930" y="839"/>
                  </a:cubicBezTo>
                  <a:lnTo>
                    <a:pt x="1550" y="839"/>
                  </a:lnTo>
                  <a:lnTo>
                    <a:pt x="1550" y="375"/>
                  </a:lnTo>
                  <a:cubicBezTo>
                    <a:pt x="1537" y="164"/>
                    <a:pt x="1363" y="0"/>
                    <a:pt x="1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0"/>
            <p:cNvSpPr/>
            <p:nvPr/>
          </p:nvSpPr>
          <p:spPr>
            <a:xfrm>
              <a:off x="5532375" y="2201025"/>
              <a:ext cx="109225" cy="208650"/>
            </a:xfrm>
            <a:custGeom>
              <a:avLst/>
              <a:gdLst/>
              <a:ahLst/>
              <a:cxnLst/>
              <a:rect l="l" t="t" r="r" b="b"/>
              <a:pathLst>
                <a:path w="4369" h="8346" extrusionOk="0">
                  <a:moveTo>
                    <a:pt x="2884" y="0"/>
                  </a:moveTo>
                  <a:cubicBezTo>
                    <a:pt x="2579" y="0"/>
                    <a:pt x="2276" y="48"/>
                    <a:pt x="1986" y="145"/>
                  </a:cubicBezTo>
                  <a:cubicBezTo>
                    <a:pt x="1278" y="384"/>
                    <a:pt x="709" y="898"/>
                    <a:pt x="383" y="1591"/>
                  </a:cubicBezTo>
                  <a:cubicBezTo>
                    <a:pt x="18" y="2370"/>
                    <a:pt x="1" y="3311"/>
                    <a:pt x="334" y="4169"/>
                  </a:cubicBezTo>
                  <a:cubicBezTo>
                    <a:pt x="351" y="4216"/>
                    <a:pt x="376" y="4281"/>
                    <a:pt x="406" y="4362"/>
                  </a:cubicBezTo>
                  <a:cubicBezTo>
                    <a:pt x="679" y="5085"/>
                    <a:pt x="1359" y="6896"/>
                    <a:pt x="2242" y="8345"/>
                  </a:cubicBezTo>
                  <a:cubicBezTo>
                    <a:pt x="2471" y="7973"/>
                    <a:pt x="2877" y="7746"/>
                    <a:pt x="3314" y="7746"/>
                  </a:cubicBezTo>
                  <a:lnTo>
                    <a:pt x="3805" y="7746"/>
                  </a:lnTo>
                  <a:cubicBezTo>
                    <a:pt x="3202" y="6569"/>
                    <a:pt x="2745" y="5345"/>
                    <a:pt x="2549" y="4822"/>
                  </a:cubicBezTo>
                  <a:cubicBezTo>
                    <a:pt x="2520" y="4746"/>
                    <a:pt x="2497" y="4683"/>
                    <a:pt x="2480" y="4640"/>
                  </a:cubicBezTo>
                  <a:cubicBezTo>
                    <a:pt x="2137" y="3751"/>
                    <a:pt x="2156" y="2776"/>
                    <a:pt x="2536" y="1963"/>
                  </a:cubicBezTo>
                  <a:cubicBezTo>
                    <a:pt x="2882" y="1226"/>
                    <a:pt x="3489" y="680"/>
                    <a:pt x="4245" y="425"/>
                  </a:cubicBezTo>
                  <a:cubicBezTo>
                    <a:pt x="4286" y="412"/>
                    <a:pt x="4326" y="399"/>
                    <a:pt x="4368" y="387"/>
                  </a:cubicBezTo>
                  <a:cubicBezTo>
                    <a:pt x="3897" y="131"/>
                    <a:pt x="3387" y="0"/>
                    <a:pt x="28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0"/>
            <p:cNvSpPr/>
            <p:nvPr/>
          </p:nvSpPr>
          <p:spPr>
            <a:xfrm>
              <a:off x="5767150" y="2201075"/>
              <a:ext cx="109000" cy="208125"/>
            </a:xfrm>
            <a:custGeom>
              <a:avLst/>
              <a:gdLst/>
              <a:ahLst/>
              <a:cxnLst/>
              <a:rect l="l" t="t" r="r" b="b"/>
              <a:pathLst>
                <a:path w="4360" h="8325" extrusionOk="0">
                  <a:moveTo>
                    <a:pt x="1489" y="1"/>
                  </a:moveTo>
                  <a:cubicBezTo>
                    <a:pt x="987" y="1"/>
                    <a:pt x="475" y="132"/>
                    <a:pt x="0" y="387"/>
                  </a:cubicBezTo>
                  <a:cubicBezTo>
                    <a:pt x="38" y="398"/>
                    <a:pt x="77" y="410"/>
                    <a:pt x="116" y="423"/>
                  </a:cubicBezTo>
                  <a:cubicBezTo>
                    <a:pt x="872" y="678"/>
                    <a:pt x="1479" y="1224"/>
                    <a:pt x="1823" y="1961"/>
                  </a:cubicBezTo>
                  <a:cubicBezTo>
                    <a:pt x="2204" y="2773"/>
                    <a:pt x="2226" y="3749"/>
                    <a:pt x="1881" y="4639"/>
                  </a:cubicBezTo>
                  <a:cubicBezTo>
                    <a:pt x="1865" y="4679"/>
                    <a:pt x="1845" y="4732"/>
                    <a:pt x="1820" y="4797"/>
                  </a:cubicBezTo>
                  <a:cubicBezTo>
                    <a:pt x="1622" y="5327"/>
                    <a:pt x="1153" y="6565"/>
                    <a:pt x="533" y="7744"/>
                  </a:cubicBezTo>
                  <a:lnTo>
                    <a:pt x="1046" y="7744"/>
                  </a:lnTo>
                  <a:cubicBezTo>
                    <a:pt x="1474" y="7744"/>
                    <a:pt x="1874" y="7963"/>
                    <a:pt x="2105" y="8325"/>
                  </a:cubicBezTo>
                  <a:cubicBezTo>
                    <a:pt x="3010" y="6836"/>
                    <a:pt x="3723" y="4964"/>
                    <a:pt x="3973" y="4308"/>
                  </a:cubicBezTo>
                  <a:lnTo>
                    <a:pt x="4027" y="4167"/>
                  </a:lnTo>
                  <a:cubicBezTo>
                    <a:pt x="4360" y="3309"/>
                    <a:pt x="4343" y="2369"/>
                    <a:pt x="3978" y="1590"/>
                  </a:cubicBezTo>
                  <a:lnTo>
                    <a:pt x="3976" y="1589"/>
                  </a:lnTo>
                  <a:cubicBezTo>
                    <a:pt x="3652" y="896"/>
                    <a:pt x="3083" y="382"/>
                    <a:pt x="2373" y="143"/>
                  </a:cubicBezTo>
                  <a:cubicBezTo>
                    <a:pt x="2089" y="48"/>
                    <a:pt x="1791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0"/>
            <p:cNvSpPr/>
            <p:nvPr/>
          </p:nvSpPr>
          <p:spPr>
            <a:xfrm>
              <a:off x="5599900" y="2228300"/>
              <a:ext cx="208750" cy="166375"/>
            </a:xfrm>
            <a:custGeom>
              <a:avLst/>
              <a:gdLst/>
              <a:ahLst/>
              <a:cxnLst/>
              <a:rect l="l" t="t" r="r" b="b"/>
              <a:pathLst>
                <a:path w="8350" h="6655" extrusionOk="0">
                  <a:moveTo>
                    <a:pt x="2492" y="0"/>
                  </a:moveTo>
                  <a:cubicBezTo>
                    <a:pt x="2259" y="0"/>
                    <a:pt x="2025" y="37"/>
                    <a:pt x="1797" y="113"/>
                  </a:cubicBezTo>
                  <a:cubicBezTo>
                    <a:pt x="572" y="526"/>
                    <a:pt x="0" y="1948"/>
                    <a:pt x="520" y="3288"/>
                  </a:cubicBezTo>
                  <a:cubicBezTo>
                    <a:pt x="662" y="3653"/>
                    <a:pt x="1228" y="5255"/>
                    <a:pt x="1989" y="6655"/>
                  </a:cubicBezTo>
                  <a:lnTo>
                    <a:pt x="6332" y="6655"/>
                  </a:lnTo>
                  <a:cubicBezTo>
                    <a:pt x="7107" y="5278"/>
                    <a:pt x="7686" y="3658"/>
                    <a:pt x="7830" y="3288"/>
                  </a:cubicBezTo>
                  <a:cubicBezTo>
                    <a:pt x="8350" y="1948"/>
                    <a:pt x="7778" y="526"/>
                    <a:pt x="6553" y="113"/>
                  </a:cubicBezTo>
                  <a:cubicBezTo>
                    <a:pt x="6325" y="37"/>
                    <a:pt x="6091" y="0"/>
                    <a:pt x="5858" y="0"/>
                  </a:cubicBezTo>
                  <a:cubicBezTo>
                    <a:pt x="5254" y="0"/>
                    <a:pt x="4653" y="243"/>
                    <a:pt x="4175" y="666"/>
                  </a:cubicBezTo>
                  <a:cubicBezTo>
                    <a:pt x="3697" y="243"/>
                    <a:pt x="3096" y="0"/>
                    <a:pt x="2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0"/>
            <p:cNvSpPr/>
            <p:nvPr/>
          </p:nvSpPr>
          <p:spPr>
            <a:xfrm>
              <a:off x="5583975" y="2414525"/>
              <a:ext cx="240600" cy="49875"/>
            </a:xfrm>
            <a:custGeom>
              <a:avLst/>
              <a:gdLst/>
              <a:ahLst/>
              <a:cxnLst/>
              <a:rect l="l" t="t" r="r" b="b"/>
              <a:pathLst>
                <a:path w="9624" h="1995" extrusionOk="0">
                  <a:moveTo>
                    <a:pt x="1250" y="1"/>
                  </a:moveTo>
                  <a:cubicBezTo>
                    <a:pt x="995" y="1"/>
                    <a:pt x="788" y="208"/>
                    <a:pt x="788" y="463"/>
                  </a:cubicBezTo>
                  <a:lnTo>
                    <a:pt x="788" y="1200"/>
                  </a:lnTo>
                  <a:lnTo>
                    <a:pt x="426" y="1200"/>
                  </a:lnTo>
                  <a:cubicBezTo>
                    <a:pt x="417" y="1199"/>
                    <a:pt x="407" y="1199"/>
                    <a:pt x="398" y="1199"/>
                  </a:cubicBezTo>
                  <a:cubicBezTo>
                    <a:pt x="180" y="1199"/>
                    <a:pt x="0" y="1376"/>
                    <a:pt x="0" y="1597"/>
                  </a:cubicBezTo>
                  <a:cubicBezTo>
                    <a:pt x="0" y="1817"/>
                    <a:pt x="180" y="1994"/>
                    <a:pt x="398" y="1994"/>
                  </a:cubicBezTo>
                  <a:cubicBezTo>
                    <a:pt x="407" y="1994"/>
                    <a:pt x="417" y="1994"/>
                    <a:pt x="426" y="1993"/>
                  </a:cubicBezTo>
                  <a:lnTo>
                    <a:pt x="9198" y="1993"/>
                  </a:lnTo>
                  <a:cubicBezTo>
                    <a:pt x="9207" y="1994"/>
                    <a:pt x="9217" y="1994"/>
                    <a:pt x="9226" y="1994"/>
                  </a:cubicBezTo>
                  <a:cubicBezTo>
                    <a:pt x="9444" y="1994"/>
                    <a:pt x="9624" y="1817"/>
                    <a:pt x="9624" y="1597"/>
                  </a:cubicBezTo>
                  <a:cubicBezTo>
                    <a:pt x="9624" y="1376"/>
                    <a:pt x="9444" y="1199"/>
                    <a:pt x="9226" y="1199"/>
                  </a:cubicBezTo>
                  <a:cubicBezTo>
                    <a:pt x="9217" y="1199"/>
                    <a:pt x="9207" y="1199"/>
                    <a:pt x="9198" y="1200"/>
                  </a:cubicBezTo>
                  <a:lnTo>
                    <a:pt x="8836" y="1200"/>
                  </a:lnTo>
                  <a:lnTo>
                    <a:pt x="8836" y="463"/>
                  </a:lnTo>
                  <a:cubicBezTo>
                    <a:pt x="8836" y="208"/>
                    <a:pt x="8629" y="1"/>
                    <a:pt x="8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80"/>
          <p:cNvGrpSpPr/>
          <p:nvPr/>
        </p:nvGrpSpPr>
        <p:grpSpPr>
          <a:xfrm>
            <a:off x="5599690" y="2390502"/>
            <a:ext cx="379645" cy="374917"/>
            <a:chOff x="4768925" y="2125275"/>
            <a:chExt cx="352175" cy="352200"/>
          </a:xfrm>
        </p:grpSpPr>
        <p:sp>
          <p:nvSpPr>
            <p:cNvPr id="1011" name="Google Shape;1011;p80"/>
            <p:cNvSpPr/>
            <p:nvPr/>
          </p:nvSpPr>
          <p:spPr>
            <a:xfrm>
              <a:off x="4768925" y="2125275"/>
              <a:ext cx="352175" cy="352200"/>
            </a:xfrm>
            <a:custGeom>
              <a:avLst/>
              <a:gdLst/>
              <a:ahLst/>
              <a:cxnLst/>
              <a:rect l="l" t="t" r="r" b="b"/>
              <a:pathLst>
                <a:path w="14087" h="14088" extrusionOk="0">
                  <a:moveTo>
                    <a:pt x="414" y="0"/>
                  </a:moveTo>
                  <a:cubicBezTo>
                    <a:pt x="185" y="0"/>
                    <a:pt x="1" y="185"/>
                    <a:pt x="1" y="414"/>
                  </a:cubicBezTo>
                  <a:lnTo>
                    <a:pt x="1" y="1342"/>
                  </a:lnTo>
                  <a:cubicBezTo>
                    <a:pt x="1" y="1570"/>
                    <a:pt x="185" y="1755"/>
                    <a:pt x="414" y="1755"/>
                  </a:cubicBezTo>
                  <a:lnTo>
                    <a:pt x="1052" y="1755"/>
                  </a:lnTo>
                  <a:lnTo>
                    <a:pt x="1052" y="14087"/>
                  </a:lnTo>
                  <a:lnTo>
                    <a:pt x="2807" y="14087"/>
                  </a:lnTo>
                  <a:lnTo>
                    <a:pt x="2807" y="1755"/>
                  </a:lnTo>
                  <a:lnTo>
                    <a:pt x="6631" y="1755"/>
                  </a:lnTo>
                  <a:lnTo>
                    <a:pt x="6631" y="3627"/>
                  </a:lnTo>
                  <a:lnTo>
                    <a:pt x="3632" y="3627"/>
                  </a:lnTo>
                  <a:lnTo>
                    <a:pt x="3632" y="5772"/>
                  </a:lnTo>
                  <a:lnTo>
                    <a:pt x="10455" y="7321"/>
                  </a:lnTo>
                  <a:lnTo>
                    <a:pt x="10455" y="3627"/>
                  </a:lnTo>
                  <a:lnTo>
                    <a:pt x="7457" y="3627"/>
                  </a:lnTo>
                  <a:lnTo>
                    <a:pt x="7457" y="1755"/>
                  </a:lnTo>
                  <a:lnTo>
                    <a:pt x="11281" y="1755"/>
                  </a:lnTo>
                  <a:lnTo>
                    <a:pt x="11281" y="14087"/>
                  </a:lnTo>
                  <a:lnTo>
                    <a:pt x="13036" y="14087"/>
                  </a:lnTo>
                  <a:lnTo>
                    <a:pt x="13036" y="1755"/>
                  </a:lnTo>
                  <a:lnTo>
                    <a:pt x="13674" y="1755"/>
                  </a:lnTo>
                  <a:cubicBezTo>
                    <a:pt x="13903" y="1755"/>
                    <a:pt x="14087" y="1570"/>
                    <a:pt x="14087" y="1342"/>
                  </a:cubicBezTo>
                  <a:lnTo>
                    <a:pt x="14087" y="413"/>
                  </a:lnTo>
                  <a:cubicBezTo>
                    <a:pt x="14087" y="185"/>
                    <a:pt x="13903" y="0"/>
                    <a:pt x="13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0"/>
            <p:cNvSpPr/>
            <p:nvPr/>
          </p:nvSpPr>
          <p:spPr>
            <a:xfrm>
              <a:off x="4859725" y="2422925"/>
              <a:ext cx="170600" cy="54550"/>
            </a:xfrm>
            <a:custGeom>
              <a:avLst/>
              <a:gdLst/>
              <a:ahLst/>
              <a:cxnLst/>
              <a:rect l="l" t="t" r="r" b="b"/>
              <a:pathLst>
                <a:path w="6824" h="2182" extrusionOk="0">
                  <a:moveTo>
                    <a:pt x="0" y="1"/>
                  </a:moveTo>
                  <a:lnTo>
                    <a:pt x="0" y="2181"/>
                  </a:lnTo>
                  <a:lnTo>
                    <a:pt x="6823" y="2181"/>
                  </a:lnTo>
                  <a:lnTo>
                    <a:pt x="6823" y="1"/>
                  </a:lnTo>
                  <a:lnTo>
                    <a:pt x="4631" y="1"/>
                  </a:lnTo>
                  <a:cubicBezTo>
                    <a:pt x="4453" y="522"/>
                    <a:pt x="3962" y="871"/>
                    <a:pt x="3412" y="872"/>
                  </a:cubicBezTo>
                  <a:cubicBezTo>
                    <a:pt x="2862" y="871"/>
                    <a:pt x="2371" y="522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0"/>
            <p:cNvSpPr/>
            <p:nvPr/>
          </p:nvSpPr>
          <p:spPr>
            <a:xfrm>
              <a:off x="4859725" y="2348425"/>
              <a:ext cx="170625" cy="53900"/>
            </a:xfrm>
            <a:custGeom>
              <a:avLst/>
              <a:gdLst/>
              <a:ahLst/>
              <a:cxnLst/>
              <a:rect l="l" t="t" r="r" b="b"/>
              <a:pathLst>
                <a:path w="6825" h="2156" extrusionOk="0">
                  <a:moveTo>
                    <a:pt x="0" y="1"/>
                  </a:moveTo>
                  <a:lnTo>
                    <a:pt x="0" y="2155"/>
                  </a:lnTo>
                  <a:lnTo>
                    <a:pt x="2190" y="2155"/>
                  </a:lnTo>
                  <a:cubicBezTo>
                    <a:pt x="2365" y="1628"/>
                    <a:pt x="2857" y="1274"/>
                    <a:pt x="3412" y="1274"/>
                  </a:cubicBezTo>
                  <a:cubicBezTo>
                    <a:pt x="3966" y="1274"/>
                    <a:pt x="4460" y="1628"/>
                    <a:pt x="4635" y="2155"/>
                  </a:cubicBezTo>
                  <a:lnTo>
                    <a:pt x="6825" y="2155"/>
                  </a:lnTo>
                  <a:lnTo>
                    <a:pt x="6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80"/>
          <p:cNvGrpSpPr/>
          <p:nvPr/>
        </p:nvGrpSpPr>
        <p:grpSpPr>
          <a:xfrm>
            <a:off x="4783967" y="2390664"/>
            <a:ext cx="379133" cy="374917"/>
            <a:chOff x="4012225" y="2125425"/>
            <a:chExt cx="351700" cy="352200"/>
          </a:xfrm>
        </p:grpSpPr>
        <p:sp>
          <p:nvSpPr>
            <p:cNvPr id="1015" name="Google Shape;1015;p80"/>
            <p:cNvSpPr/>
            <p:nvPr/>
          </p:nvSpPr>
          <p:spPr>
            <a:xfrm>
              <a:off x="4097700" y="2125425"/>
              <a:ext cx="180200" cy="79925"/>
            </a:xfrm>
            <a:custGeom>
              <a:avLst/>
              <a:gdLst/>
              <a:ahLst/>
              <a:cxnLst/>
              <a:rect l="l" t="t" r="r" b="b"/>
              <a:pathLst>
                <a:path w="7208" h="3197" extrusionOk="0">
                  <a:moveTo>
                    <a:pt x="3614" y="0"/>
                  </a:moveTo>
                  <a:cubicBezTo>
                    <a:pt x="3552" y="0"/>
                    <a:pt x="3491" y="21"/>
                    <a:pt x="3440" y="62"/>
                  </a:cubicBezTo>
                  <a:lnTo>
                    <a:pt x="2170" y="1109"/>
                  </a:lnTo>
                  <a:lnTo>
                    <a:pt x="433" y="188"/>
                  </a:lnTo>
                  <a:cubicBezTo>
                    <a:pt x="391" y="166"/>
                    <a:pt x="347" y="156"/>
                    <a:pt x="305" y="156"/>
                  </a:cubicBezTo>
                  <a:cubicBezTo>
                    <a:pt x="142" y="156"/>
                    <a:pt x="0" y="308"/>
                    <a:pt x="36" y="492"/>
                  </a:cubicBezTo>
                  <a:lnTo>
                    <a:pt x="560" y="3197"/>
                  </a:lnTo>
                  <a:cubicBezTo>
                    <a:pt x="1501" y="2651"/>
                    <a:pt x="2553" y="2378"/>
                    <a:pt x="3605" y="2378"/>
                  </a:cubicBezTo>
                  <a:cubicBezTo>
                    <a:pt x="4656" y="2378"/>
                    <a:pt x="5708" y="2651"/>
                    <a:pt x="6649" y="3197"/>
                  </a:cubicBezTo>
                  <a:lnTo>
                    <a:pt x="7173" y="492"/>
                  </a:lnTo>
                  <a:cubicBezTo>
                    <a:pt x="7208" y="308"/>
                    <a:pt x="7066" y="156"/>
                    <a:pt x="6903" y="156"/>
                  </a:cubicBezTo>
                  <a:cubicBezTo>
                    <a:pt x="6861" y="156"/>
                    <a:pt x="6817" y="166"/>
                    <a:pt x="6775" y="188"/>
                  </a:cubicBezTo>
                  <a:lnTo>
                    <a:pt x="5042" y="1109"/>
                  </a:lnTo>
                  <a:lnTo>
                    <a:pt x="3788" y="64"/>
                  </a:lnTo>
                  <a:cubicBezTo>
                    <a:pt x="3738" y="21"/>
                    <a:pt x="3676" y="0"/>
                    <a:pt x="3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0"/>
            <p:cNvSpPr/>
            <p:nvPr/>
          </p:nvSpPr>
          <p:spPr>
            <a:xfrm>
              <a:off x="4012225" y="2205475"/>
              <a:ext cx="351700" cy="252700"/>
            </a:xfrm>
            <a:custGeom>
              <a:avLst/>
              <a:gdLst/>
              <a:ahLst/>
              <a:cxnLst/>
              <a:rect l="l" t="t" r="r" b="b"/>
              <a:pathLst>
                <a:path w="14068" h="10108" extrusionOk="0">
                  <a:moveTo>
                    <a:pt x="7026" y="1"/>
                  </a:moveTo>
                  <a:cubicBezTo>
                    <a:pt x="4262" y="1"/>
                    <a:pt x="2011" y="2134"/>
                    <a:pt x="2011" y="4754"/>
                  </a:cubicBezTo>
                  <a:lnTo>
                    <a:pt x="2011" y="7009"/>
                  </a:lnTo>
                  <a:lnTo>
                    <a:pt x="1550" y="7009"/>
                  </a:lnTo>
                  <a:cubicBezTo>
                    <a:pt x="694" y="7009"/>
                    <a:pt x="0" y="7703"/>
                    <a:pt x="0" y="8558"/>
                  </a:cubicBezTo>
                  <a:cubicBezTo>
                    <a:pt x="0" y="9414"/>
                    <a:pt x="694" y="10108"/>
                    <a:pt x="1550" y="10108"/>
                  </a:cubicBezTo>
                  <a:lnTo>
                    <a:pt x="4091" y="10108"/>
                  </a:lnTo>
                  <a:lnTo>
                    <a:pt x="3942" y="9875"/>
                  </a:lnTo>
                  <a:cubicBezTo>
                    <a:pt x="3546" y="9262"/>
                    <a:pt x="3325" y="8568"/>
                    <a:pt x="3297" y="7866"/>
                  </a:cubicBezTo>
                  <a:cubicBezTo>
                    <a:pt x="3297" y="7846"/>
                    <a:pt x="3294" y="5755"/>
                    <a:pt x="3294" y="5755"/>
                  </a:cubicBezTo>
                  <a:cubicBezTo>
                    <a:pt x="3294" y="4882"/>
                    <a:pt x="3724" y="4117"/>
                    <a:pt x="4506" y="3603"/>
                  </a:cubicBezTo>
                  <a:cubicBezTo>
                    <a:pt x="5119" y="3201"/>
                    <a:pt x="5937" y="2960"/>
                    <a:pt x="6813" y="2927"/>
                  </a:cubicBezTo>
                  <a:lnTo>
                    <a:pt x="6849" y="2927"/>
                  </a:lnTo>
                  <a:cubicBezTo>
                    <a:pt x="7444" y="2927"/>
                    <a:pt x="7887" y="3474"/>
                    <a:pt x="7766" y="4057"/>
                  </a:cubicBezTo>
                  <a:cubicBezTo>
                    <a:pt x="7747" y="4146"/>
                    <a:pt x="7741" y="4238"/>
                    <a:pt x="7748" y="4329"/>
                  </a:cubicBezTo>
                  <a:cubicBezTo>
                    <a:pt x="7787" y="4799"/>
                    <a:pt x="8189" y="5180"/>
                    <a:pt x="8659" y="5195"/>
                  </a:cubicBezTo>
                  <a:lnTo>
                    <a:pt x="8692" y="5195"/>
                  </a:lnTo>
                  <a:cubicBezTo>
                    <a:pt x="8695" y="5195"/>
                    <a:pt x="8697" y="5195"/>
                    <a:pt x="8699" y="5195"/>
                  </a:cubicBezTo>
                  <a:cubicBezTo>
                    <a:pt x="8901" y="5195"/>
                    <a:pt x="9097" y="5128"/>
                    <a:pt x="9259" y="5006"/>
                  </a:cubicBezTo>
                  <a:cubicBezTo>
                    <a:pt x="9421" y="4883"/>
                    <a:pt x="9618" y="4818"/>
                    <a:pt x="9820" y="4818"/>
                  </a:cubicBezTo>
                  <a:cubicBezTo>
                    <a:pt x="10336" y="4818"/>
                    <a:pt x="10754" y="5237"/>
                    <a:pt x="10757" y="5752"/>
                  </a:cubicBezTo>
                  <a:cubicBezTo>
                    <a:pt x="10757" y="5752"/>
                    <a:pt x="10754" y="7846"/>
                    <a:pt x="10754" y="7866"/>
                  </a:cubicBezTo>
                  <a:cubicBezTo>
                    <a:pt x="10727" y="8567"/>
                    <a:pt x="10504" y="9262"/>
                    <a:pt x="10110" y="9875"/>
                  </a:cubicBezTo>
                  <a:lnTo>
                    <a:pt x="9959" y="10106"/>
                  </a:lnTo>
                  <a:lnTo>
                    <a:pt x="12502" y="10106"/>
                  </a:lnTo>
                  <a:cubicBezTo>
                    <a:pt x="12508" y="10106"/>
                    <a:pt x="12514" y="10106"/>
                    <a:pt x="12521" y="10106"/>
                  </a:cubicBezTo>
                  <a:cubicBezTo>
                    <a:pt x="13374" y="10106"/>
                    <a:pt x="14067" y="9414"/>
                    <a:pt x="14067" y="8558"/>
                  </a:cubicBezTo>
                  <a:cubicBezTo>
                    <a:pt x="14067" y="7702"/>
                    <a:pt x="13374" y="7009"/>
                    <a:pt x="12521" y="7009"/>
                  </a:cubicBezTo>
                  <a:cubicBezTo>
                    <a:pt x="12514" y="7009"/>
                    <a:pt x="12508" y="7009"/>
                    <a:pt x="12502" y="7009"/>
                  </a:cubicBezTo>
                  <a:lnTo>
                    <a:pt x="12021" y="7009"/>
                  </a:lnTo>
                  <a:lnTo>
                    <a:pt x="12040" y="4754"/>
                  </a:lnTo>
                  <a:cubicBezTo>
                    <a:pt x="12040" y="2134"/>
                    <a:pt x="9790" y="1"/>
                    <a:pt x="7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0"/>
            <p:cNvSpPr/>
            <p:nvPr/>
          </p:nvSpPr>
          <p:spPr>
            <a:xfrm>
              <a:off x="4115125" y="2299300"/>
              <a:ext cx="145375" cy="178325"/>
            </a:xfrm>
            <a:custGeom>
              <a:avLst/>
              <a:gdLst/>
              <a:ahLst/>
              <a:cxnLst/>
              <a:rect l="l" t="t" r="r" b="b"/>
              <a:pathLst>
                <a:path w="5815" h="7133" extrusionOk="0">
                  <a:moveTo>
                    <a:pt x="3599" y="4075"/>
                  </a:moveTo>
                  <a:cubicBezTo>
                    <a:pt x="3689" y="4075"/>
                    <a:pt x="3780" y="4104"/>
                    <a:pt x="3857" y="4165"/>
                  </a:cubicBezTo>
                  <a:cubicBezTo>
                    <a:pt x="4036" y="4309"/>
                    <a:pt x="4064" y="4569"/>
                    <a:pt x="3919" y="4747"/>
                  </a:cubicBezTo>
                  <a:cubicBezTo>
                    <a:pt x="3660" y="5072"/>
                    <a:pt x="3284" y="5234"/>
                    <a:pt x="2908" y="5234"/>
                  </a:cubicBezTo>
                  <a:cubicBezTo>
                    <a:pt x="2532" y="5234"/>
                    <a:pt x="2155" y="5072"/>
                    <a:pt x="1896" y="4747"/>
                  </a:cubicBezTo>
                  <a:cubicBezTo>
                    <a:pt x="1754" y="4569"/>
                    <a:pt x="1783" y="4310"/>
                    <a:pt x="1961" y="4168"/>
                  </a:cubicBezTo>
                  <a:cubicBezTo>
                    <a:pt x="2038" y="4107"/>
                    <a:pt x="2129" y="4077"/>
                    <a:pt x="2219" y="4077"/>
                  </a:cubicBezTo>
                  <a:cubicBezTo>
                    <a:pt x="2340" y="4077"/>
                    <a:pt x="2459" y="4130"/>
                    <a:pt x="2541" y="4232"/>
                  </a:cubicBezTo>
                  <a:cubicBezTo>
                    <a:pt x="2635" y="4350"/>
                    <a:pt x="2771" y="4409"/>
                    <a:pt x="2908" y="4409"/>
                  </a:cubicBezTo>
                  <a:cubicBezTo>
                    <a:pt x="3044" y="4409"/>
                    <a:pt x="3181" y="4350"/>
                    <a:pt x="3275" y="4232"/>
                  </a:cubicBezTo>
                  <a:cubicBezTo>
                    <a:pt x="3356" y="4129"/>
                    <a:pt x="3477" y="4075"/>
                    <a:pt x="3599" y="4075"/>
                  </a:cubicBezTo>
                  <a:close/>
                  <a:moveTo>
                    <a:pt x="2732" y="1"/>
                  </a:moveTo>
                  <a:cubicBezTo>
                    <a:pt x="2730" y="1"/>
                    <a:pt x="2729" y="1"/>
                    <a:pt x="2727" y="1"/>
                  </a:cubicBezTo>
                  <a:cubicBezTo>
                    <a:pt x="1336" y="53"/>
                    <a:pt x="1" y="721"/>
                    <a:pt x="1" y="2005"/>
                  </a:cubicBezTo>
                  <a:cubicBezTo>
                    <a:pt x="1" y="2005"/>
                    <a:pt x="2" y="4055"/>
                    <a:pt x="4" y="4083"/>
                  </a:cubicBezTo>
                  <a:cubicBezTo>
                    <a:pt x="25" y="4649"/>
                    <a:pt x="209" y="5198"/>
                    <a:pt x="516" y="5676"/>
                  </a:cubicBezTo>
                  <a:lnTo>
                    <a:pt x="657" y="5893"/>
                  </a:lnTo>
                  <a:cubicBezTo>
                    <a:pt x="1189" y="6720"/>
                    <a:pt x="2038" y="7132"/>
                    <a:pt x="2889" y="7132"/>
                  </a:cubicBezTo>
                  <a:cubicBezTo>
                    <a:pt x="2895" y="7132"/>
                    <a:pt x="2901" y="7132"/>
                    <a:pt x="2907" y="7132"/>
                  </a:cubicBezTo>
                  <a:cubicBezTo>
                    <a:pt x="2913" y="7132"/>
                    <a:pt x="2919" y="7132"/>
                    <a:pt x="2925" y="7132"/>
                  </a:cubicBezTo>
                  <a:cubicBezTo>
                    <a:pt x="3776" y="7132"/>
                    <a:pt x="4626" y="6718"/>
                    <a:pt x="5159" y="5893"/>
                  </a:cubicBezTo>
                  <a:lnTo>
                    <a:pt x="5299" y="5676"/>
                  </a:lnTo>
                  <a:cubicBezTo>
                    <a:pt x="5606" y="5198"/>
                    <a:pt x="5790" y="4649"/>
                    <a:pt x="5812" y="4083"/>
                  </a:cubicBezTo>
                  <a:cubicBezTo>
                    <a:pt x="5813" y="4055"/>
                    <a:pt x="5814" y="2005"/>
                    <a:pt x="5814" y="2005"/>
                  </a:cubicBezTo>
                  <a:lnTo>
                    <a:pt x="5814" y="2002"/>
                  </a:lnTo>
                  <a:cubicBezTo>
                    <a:pt x="5813" y="1936"/>
                    <a:pt x="5760" y="1892"/>
                    <a:pt x="5703" y="1892"/>
                  </a:cubicBezTo>
                  <a:cubicBezTo>
                    <a:pt x="5680" y="1892"/>
                    <a:pt x="5657" y="1899"/>
                    <a:pt x="5636" y="1914"/>
                  </a:cubicBezTo>
                  <a:cubicBezTo>
                    <a:pt x="5330" y="2145"/>
                    <a:pt x="4956" y="2269"/>
                    <a:pt x="4572" y="2269"/>
                  </a:cubicBezTo>
                  <a:cubicBezTo>
                    <a:pt x="4553" y="2269"/>
                    <a:pt x="4533" y="2269"/>
                    <a:pt x="4514" y="2268"/>
                  </a:cubicBezTo>
                  <a:cubicBezTo>
                    <a:pt x="3621" y="2240"/>
                    <a:pt x="2882" y="1536"/>
                    <a:pt x="2808" y="645"/>
                  </a:cubicBezTo>
                  <a:cubicBezTo>
                    <a:pt x="2794" y="474"/>
                    <a:pt x="2804" y="302"/>
                    <a:pt x="2839" y="134"/>
                  </a:cubicBezTo>
                  <a:cubicBezTo>
                    <a:pt x="2854" y="65"/>
                    <a:pt x="2801" y="1"/>
                    <a:pt x="2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80"/>
          <p:cNvSpPr/>
          <p:nvPr/>
        </p:nvSpPr>
        <p:spPr>
          <a:xfrm>
            <a:off x="3982360" y="2390438"/>
            <a:ext cx="374908" cy="374917"/>
          </a:xfrm>
          <a:custGeom>
            <a:avLst/>
            <a:gdLst/>
            <a:ahLst/>
            <a:cxnLst/>
            <a:rect l="l" t="t" r="r" b="b"/>
            <a:pathLst>
              <a:path w="14089" h="14088" extrusionOk="0">
                <a:moveTo>
                  <a:pt x="5177" y="6406"/>
                </a:moveTo>
                <a:lnTo>
                  <a:pt x="5177" y="11161"/>
                </a:lnTo>
                <a:lnTo>
                  <a:pt x="3267" y="10178"/>
                </a:lnTo>
                <a:cubicBezTo>
                  <a:pt x="3396" y="9952"/>
                  <a:pt x="3464" y="9699"/>
                  <a:pt x="3464" y="9439"/>
                </a:cubicBezTo>
                <a:lnTo>
                  <a:pt x="3461" y="9439"/>
                </a:lnTo>
                <a:cubicBezTo>
                  <a:pt x="3470" y="8199"/>
                  <a:pt x="4119" y="7052"/>
                  <a:pt x="5177" y="6406"/>
                </a:cubicBezTo>
                <a:close/>
                <a:moveTo>
                  <a:pt x="8910" y="6407"/>
                </a:moveTo>
                <a:cubicBezTo>
                  <a:pt x="9967" y="7055"/>
                  <a:pt x="10614" y="8201"/>
                  <a:pt x="10623" y="9439"/>
                </a:cubicBezTo>
                <a:lnTo>
                  <a:pt x="10623" y="9448"/>
                </a:lnTo>
                <a:lnTo>
                  <a:pt x="10623" y="9463"/>
                </a:lnTo>
                <a:cubicBezTo>
                  <a:pt x="10626" y="9713"/>
                  <a:pt x="10694" y="9959"/>
                  <a:pt x="10820" y="10178"/>
                </a:cubicBezTo>
                <a:lnTo>
                  <a:pt x="8910" y="11161"/>
                </a:lnTo>
                <a:lnTo>
                  <a:pt x="8910" y="6407"/>
                </a:lnTo>
                <a:close/>
                <a:moveTo>
                  <a:pt x="6631" y="5903"/>
                </a:moveTo>
                <a:lnTo>
                  <a:pt x="6631" y="11910"/>
                </a:lnTo>
                <a:lnTo>
                  <a:pt x="6001" y="11585"/>
                </a:lnTo>
                <a:lnTo>
                  <a:pt x="6001" y="6035"/>
                </a:lnTo>
                <a:cubicBezTo>
                  <a:pt x="6207" y="5973"/>
                  <a:pt x="6417" y="5928"/>
                  <a:pt x="6631" y="5903"/>
                </a:cubicBezTo>
                <a:close/>
                <a:moveTo>
                  <a:pt x="7456" y="5903"/>
                </a:moveTo>
                <a:cubicBezTo>
                  <a:pt x="7671" y="5928"/>
                  <a:pt x="7881" y="5972"/>
                  <a:pt x="8086" y="6035"/>
                </a:cubicBezTo>
                <a:lnTo>
                  <a:pt x="8086" y="11585"/>
                </a:lnTo>
                <a:lnTo>
                  <a:pt x="7456" y="11910"/>
                </a:lnTo>
                <a:lnTo>
                  <a:pt x="7456" y="5903"/>
                </a:lnTo>
                <a:close/>
                <a:moveTo>
                  <a:pt x="6001" y="12513"/>
                </a:moveTo>
                <a:lnTo>
                  <a:pt x="6631" y="12838"/>
                </a:lnTo>
                <a:lnTo>
                  <a:pt x="6631" y="13262"/>
                </a:lnTo>
                <a:lnTo>
                  <a:pt x="6001" y="13262"/>
                </a:lnTo>
                <a:lnTo>
                  <a:pt x="6001" y="12513"/>
                </a:lnTo>
                <a:close/>
                <a:moveTo>
                  <a:pt x="8086" y="12515"/>
                </a:moveTo>
                <a:lnTo>
                  <a:pt x="8085" y="13262"/>
                </a:lnTo>
                <a:lnTo>
                  <a:pt x="7456" y="13262"/>
                </a:lnTo>
                <a:lnTo>
                  <a:pt x="7456" y="12838"/>
                </a:lnTo>
                <a:lnTo>
                  <a:pt x="8086" y="12515"/>
                </a:lnTo>
                <a:close/>
                <a:moveTo>
                  <a:pt x="7044" y="1"/>
                </a:moveTo>
                <a:cubicBezTo>
                  <a:pt x="6905" y="1"/>
                  <a:pt x="6766" y="70"/>
                  <a:pt x="6686" y="207"/>
                </a:cubicBezTo>
                <a:lnTo>
                  <a:pt x="5494" y="2270"/>
                </a:lnTo>
                <a:cubicBezTo>
                  <a:pt x="5335" y="2546"/>
                  <a:pt x="5535" y="2889"/>
                  <a:pt x="5852" y="2889"/>
                </a:cubicBezTo>
                <a:lnTo>
                  <a:pt x="6631" y="2889"/>
                </a:lnTo>
                <a:lnTo>
                  <a:pt x="6631" y="4141"/>
                </a:lnTo>
                <a:cubicBezTo>
                  <a:pt x="3884" y="4351"/>
                  <a:pt x="1718" y="6642"/>
                  <a:pt x="1708" y="9439"/>
                </a:cubicBezTo>
                <a:lnTo>
                  <a:pt x="741" y="9439"/>
                </a:lnTo>
                <a:cubicBezTo>
                  <a:pt x="332" y="9439"/>
                  <a:pt x="1" y="9771"/>
                  <a:pt x="1" y="10181"/>
                </a:cubicBezTo>
                <a:cubicBezTo>
                  <a:pt x="1" y="10589"/>
                  <a:pt x="332" y="10921"/>
                  <a:pt x="741" y="10921"/>
                </a:cubicBezTo>
                <a:lnTo>
                  <a:pt x="1981" y="10921"/>
                </a:lnTo>
                <a:cubicBezTo>
                  <a:pt x="2204" y="10921"/>
                  <a:pt x="2423" y="10871"/>
                  <a:pt x="2624" y="10774"/>
                </a:cubicBezTo>
                <a:lnTo>
                  <a:pt x="5176" y="12089"/>
                </a:lnTo>
                <a:lnTo>
                  <a:pt x="5176" y="13675"/>
                </a:lnTo>
                <a:cubicBezTo>
                  <a:pt x="5176" y="13902"/>
                  <a:pt x="5361" y="14087"/>
                  <a:pt x="5588" y="14087"/>
                </a:cubicBezTo>
                <a:lnTo>
                  <a:pt x="8499" y="14087"/>
                </a:lnTo>
                <a:cubicBezTo>
                  <a:pt x="8728" y="14087"/>
                  <a:pt x="8912" y="13902"/>
                  <a:pt x="8912" y="13675"/>
                </a:cubicBezTo>
                <a:lnTo>
                  <a:pt x="8912" y="12089"/>
                </a:lnTo>
                <a:lnTo>
                  <a:pt x="11466" y="10776"/>
                </a:lnTo>
                <a:cubicBezTo>
                  <a:pt x="11666" y="10871"/>
                  <a:pt x="11884" y="10921"/>
                  <a:pt x="12106" y="10921"/>
                </a:cubicBezTo>
                <a:lnTo>
                  <a:pt x="13347" y="10921"/>
                </a:lnTo>
                <a:cubicBezTo>
                  <a:pt x="13757" y="10921"/>
                  <a:pt x="14088" y="10589"/>
                  <a:pt x="14088" y="10179"/>
                </a:cubicBezTo>
                <a:cubicBezTo>
                  <a:pt x="14088" y="9770"/>
                  <a:pt x="13757" y="9438"/>
                  <a:pt x="13347" y="9438"/>
                </a:cubicBezTo>
                <a:lnTo>
                  <a:pt x="13347" y="9439"/>
                </a:lnTo>
                <a:lnTo>
                  <a:pt x="12378" y="9439"/>
                </a:lnTo>
                <a:cubicBezTo>
                  <a:pt x="12366" y="6642"/>
                  <a:pt x="10202" y="4353"/>
                  <a:pt x="7456" y="4143"/>
                </a:cubicBezTo>
                <a:lnTo>
                  <a:pt x="7456" y="2889"/>
                </a:lnTo>
                <a:lnTo>
                  <a:pt x="8235" y="2889"/>
                </a:lnTo>
                <a:cubicBezTo>
                  <a:pt x="8552" y="2889"/>
                  <a:pt x="8751" y="2546"/>
                  <a:pt x="8593" y="2270"/>
                </a:cubicBezTo>
                <a:lnTo>
                  <a:pt x="7401" y="207"/>
                </a:lnTo>
                <a:cubicBezTo>
                  <a:pt x="7322" y="70"/>
                  <a:pt x="7183" y="1"/>
                  <a:pt x="70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80"/>
          <p:cNvGrpSpPr/>
          <p:nvPr/>
        </p:nvGrpSpPr>
        <p:grpSpPr>
          <a:xfrm>
            <a:off x="3164268" y="2390502"/>
            <a:ext cx="374900" cy="374917"/>
            <a:chOff x="2509750" y="2125275"/>
            <a:chExt cx="352250" cy="352200"/>
          </a:xfrm>
        </p:grpSpPr>
        <p:sp>
          <p:nvSpPr>
            <p:cNvPr id="1020" name="Google Shape;1020;p80"/>
            <p:cNvSpPr/>
            <p:nvPr/>
          </p:nvSpPr>
          <p:spPr>
            <a:xfrm>
              <a:off x="2509750" y="2185800"/>
              <a:ext cx="202225" cy="44600"/>
            </a:xfrm>
            <a:custGeom>
              <a:avLst/>
              <a:gdLst/>
              <a:ahLst/>
              <a:cxnLst/>
              <a:rect l="l" t="t" r="r" b="b"/>
              <a:pathLst>
                <a:path w="8089" h="1784" extrusionOk="0">
                  <a:moveTo>
                    <a:pt x="827" y="0"/>
                  </a:moveTo>
                  <a:cubicBezTo>
                    <a:pt x="371" y="2"/>
                    <a:pt x="1" y="371"/>
                    <a:pt x="2" y="827"/>
                  </a:cubicBezTo>
                  <a:lnTo>
                    <a:pt x="2" y="957"/>
                  </a:lnTo>
                  <a:cubicBezTo>
                    <a:pt x="2" y="1415"/>
                    <a:pt x="371" y="1784"/>
                    <a:pt x="827" y="1784"/>
                  </a:cubicBezTo>
                  <a:lnTo>
                    <a:pt x="8089" y="1784"/>
                  </a:lnTo>
                  <a:lnTo>
                    <a:pt x="8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0"/>
            <p:cNvSpPr/>
            <p:nvPr/>
          </p:nvSpPr>
          <p:spPr>
            <a:xfrm>
              <a:off x="2828425" y="2185800"/>
              <a:ext cx="33575" cy="44600"/>
            </a:xfrm>
            <a:custGeom>
              <a:avLst/>
              <a:gdLst/>
              <a:ahLst/>
              <a:cxnLst/>
              <a:rect l="l" t="t" r="r" b="b"/>
              <a:pathLst>
                <a:path w="1343" h="1784" extrusionOk="0">
                  <a:moveTo>
                    <a:pt x="0" y="0"/>
                  </a:moveTo>
                  <a:lnTo>
                    <a:pt x="0" y="1784"/>
                  </a:lnTo>
                  <a:lnTo>
                    <a:pt x="517" y="1784"/>
                  </a:lnTo>
                  <a:cubicBezTo>
                    <a:pt x="973" y="1784"/>
                    <a:pt x="1342" y="1415"/>
                    <a:pt x="1342" y="959"/>
                  </a:cubicBezTo>
                  <a:lnTo>
                    <a:pt x="1342" y="828"/>
                  </a:lnTo>
                  <a:cubicBezTo>
                    <a:pt x="1342" y="372"/>
                    <a:pt x="973" y="2"/>
                    <a:pt x="517" y="2"/>
                  </a:cubicBezTo>
                  <a:lnTo>
                    <a:pt x="5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0"/>
            <p:cNvSpPr/>
            <p:nvPr/>
          </p:nvSpPr>
          <p:spPr>
            <a:xfrm>
              <a:off x="2732600" y="2125275"/>
              <a:ext cx="75200" cy="144750"/>
            </a:xfrm>
            <a:custGeom>
              <a:avLst/>
              <a:gdLst/>
              <a:ahLst/>
              <a:cxnLst/>
              <a:rect l="l" t="t" r="r" b="b"/>
              <a:pathLst>
                <a:path w="3008" h="5790" extrusionOk="0">
                  <a:moveTo>
                    <a:pt x="882" y="0"/>
                  </a:moveTo>
                  <a:lnTo>
                    <a:pt x="0" y="1793"/>
                  </a:lnTo>
                  <a:lnTo>
                    <a:pt x="0" y="4842"/>
                  </a:lnTo>
                  <a:lnTo>
                    <a:pt x="468" y="5789"/>
                  </a:lnTo>
                  <a:lnTo>
                    <a:pt x="2540" y="5789"/>
                  </a:lnTo>
                  <a:lnTo>
                    <a:pt x="3008" y="4842"/>
                  </a:lnTo>
                  <a:lnTo>
                    <a:pt x="3008" y="1793"/>
                  </a:lnTo>
                  <a:lnTo>
                    <a:pt x="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0"/>
            <p:cNvSpPr/>
            <p:nvPr/>
          </p:nvSpPr>
          <p:spPr>
            <a:xfrm>
              <a:off x="2509775" y="2290650"/>
              <a:ext cx="316375" cy="56825"/>
            </a:xfrm>
            <a:custGeom>
              <a:avLst/>
              <a:gdLst/>
              <a:ahLst/>
              <a:cxnLst/>
              <a:rect l="l" t="t" r="r" b="b"/>
              <a:pathLst>
                <a:path w="12655" h="2273" extrusionOk="0">
                  <a:moveTo>
                    <a:pt x="1" y="1"/>
                  </a:moveTo>
                  <a:cubicBezTo>
                    <a:pt x="1" y="1256"/>
                    <a:pt x="1017" y="2273"/>
                    <a:pt x="2270" y="2273"/>
                  </a:cubicBezTo>
                  <a:lnTo>
                    <a:pt x="12242" y="2273"/>
                  </a:lnTo>
                  <a:cubicBezTo>
                    <a:pt x="12471" y="2273"/>
                    <a:pt x="12655" y="2087"/>
                    <a:pt x="12655" y="1860"/>
                  </a:cubicBezTo>
                  <a:lnTo>
                    <a:pt x="12655" y="414"/>
                  </a:lnTo>
                  <a:cubicBezTo>
                    <a:pt x="12655" y="186"/>
                    <a:pt x="12470" y="1"/>
                    <a:pt x="12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0"/>
            <p:cNvSpPr/>
            <p:nvPr/>
          </p:nvSpPr>
          <p:spPr>
            <a:xfrm>
              <a:off x="2647200" y="2368125"/>
              <a:ext cx="144650" cy="36300"/>
            </a:xfrm>
            <a:custGeom>
              <a:avLst/>
              <a:gdLst/>
              <a:ahLst/>
              <a:cxnLst/>
              <a:rect l="l" t="t" r="r" b="b"/>
              <a:pathLst>
                <a:path w="5786" h="1452" extrusionOk="0">
                  <a:moveTo>
                    <a:pt x="1" y="1"/>
                  </a:moveTo>
                  <a:cubicBezTo>
                    <a:pt x="180" y="467"/>
                    <a:pt x="180" y="984"/>
                    <a:pt x="1" y="1451"/>
                  </a:cubicBezTo>
                  <a:lnTo>
                    <a:pt x="5785" y="1451"/>
                  </a:lnTo>
                  <a:cubicBezTo>
                    <a:pt x="5606" y="984"/>
                    <a:pt x="5606" y="467"/>
                    <a:pt x="5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0"/>
            <p:cNvSpPr/>
            <p:nvPr/>
          </p:nvSpPr>
          <p:spPr>
            <a:xfrm>
              <a:off x="2589650" y="2425025"/>
              <a:ext cx="272350" cy="52450"/>
            </a:xfrm>
            <a:custGeom>
              <a:avLst/>
              <a:gdLst/>
              <a:ahLst/>
              <a:cxnLst/>
              <a:rect l="l" t="t" r="r" b="b"/>
              <a:pathLst>
                <a:path w="10894" h="2098" extrusionOk="0">
                  <a:moveTo>
                    <a:pt x="413" y="1"/>
                  </a:moveTo>
                  <a:cubicBezTo>
                    <a:pt x="186" y="2"/>
                    <a:pt x="0" y="186"/>
                    <a:pt x="0" y="415"/>
                  </a:cubicBezTo>
                  <a:lnTo>
                    <a:pt x="0" y="1685"/>
                  </a:lnTo>
                  <a:cubicBezTo>
                    <a:pt x="0" y="1912"/>
                    <a:pt x="186" y="2097"/>
                    <a:pt x="414" y="2097"/>
                  </a:cubicBezTo>
                  <a:lnTo>
                    <a:pt x="10481" y="2097"/>
                  </a:lnTo>
                  <a:cubicBezTo>
                    <a:pt x="10708" y="2097"/>
                    <a:pt x="10893" y="1912"/>
                    <a:pt x="10893" y="1685"/>
                  </a:cubicBezTo>
                  <a:lnTo>
                    <a:pt x="10893" y="415"/>
                  </a:lnTo>
                  <a:cubicBezTo>
                    <a:pt x="10893" y="186"/>
                    <a:pt x="10708" y="2"/>
                    <a:pt x="10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80"/>
          <p:cNvGrpSpPr/>
          <p:nvPr/>
        </p:nvGrpSpPr>
        <p:grpSpPr>
          <a:xfrm>
            <a:off x="2344409" y="2390369"/>
            <a:ext cx="374917" cy="374890"/>
            <a:chOff x="1749125" y="2125300"/>
            <a:chExt cx="352200" cy="352175"/>
          </a:xfrm>
        </p:grpSpPr>
        <p:sp>
          <p:nvSpPr>
            <p:cNvPr id="1027" name="Google Shape;1027;p80"/>
            <p:cNvSpPr/>
            <p:nvPr/>
          </p:nvSpPr>
          <p:spPr>
            <a:xfrm>
              <a:off x="1749125" y="2418875"/>
              <a:ext cx="82875" cy="58600"/>
            </a:xfrm>
            <a:custGeom>
              <a:avLst/>
              <a:gdLst/>
              <a:ahLst/>
              <a:cxnLst/>
              <a:rect l="l" t="t" r="r" b="b"/>
              <a:pathLst>
                <a:path w="3315" h="2344" extrusionOk="0">
                  <a:moveTo>
                    <a:pt x="370" y="1"/>
                  </a:moveTo>
                  <a:cubicBezTo>
                    <a:pt x="131" y="310"/>
                    <a:pt x="0" y="693"/>
                    <a:pt x="2" y="1084"/>
                  </a:cubicBezTo>
                  <a:lnTo>
                    <a:pt x="2" y="2343"/>
                  </a:lnTo>
                  <a:lnTo>
                    <a:pt x="3315" y="2343"/>
                  </a:lnTo>
                  <a:cubicBezTo>
                    <a:pt x="3292" y="2333"/>
                    <a:pt x="3267" y="2322"/>
                    <a:pt x="3244" y="2310"/>
                  </a:cubicBezTo>
                  <a:cubicBezTo>
                    <a:pt x="2110" y="1763"/>
                    <a:pt x="1117" y="965"/>
                    <a:pt x="373" y="5"/>
                  </a:cubicBezTo>
                  <a:cubicBezTo>
                    <a:pt x="371" y="3"/>
                    <a:pt x="370" y="2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0"/>
            <p:cNvSpPr/>
            <p:nvPr/>
          </p:nvSpPr>
          <p:spPr>
            <a:xfrm>
              <a:off x="2018450" y="2418875"/>
              <a:ext cx="82875" cy="58600"/>
            </a:xfrm>
            <a:custGeom>
              <a:avLst/>
              <a:gdLst/>
              <a:ahLst/>
              <a:cxnLst/>
              <a:rect l="l" t="t" r="r" b="b"/>
              <a:pathLst>
                <a:path w="3315" h="2344" extrusionOk="0">
                  <a:moveTo>
                    <a:pt x="2947" y="1"/>
                  </a:moveTo>
                  <a:lnTo>
                    <a:pt x="2944" y="5"/>
                  </a:lnTo>
                  <a:cubicBezTo>
                    <a:pt x="2198" y="965"/>
                    <a:pt x="1207" y="1763"/>
                    <a:pt x="73" y="2310"/>
                  </a:cubicBezTo>
                  <a:cubicBezTo>
                    <a:pt x="48" y="2322"/>
                    <a:pt x="25" y="2332"/>
                    <a:pt x="0" y="2343"/>
                  </a:cubicBezTo>
                  <a:lnTo>
                    <a:pt x="3315" y="2343"/>
                  </a:lnTo>
                  <a:lnTo>
                    <a:pt x="3315" y="1084"/>
                  </a:lnTo>
                  <a:cubicBezTo>
                    <a:pt x="3315" y="693"/>
                    <a:pt x="3186" y="312"/>
                    <a:pt x="2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0"/>
            <p:cNvSpPr/>
            <p:nvPr/>
          </p:nvSpPr>
          <p:spPr>
            <a:xfrm>
              <a:off x="1772175" y="2362250"/>
              <a:ext cx="306100" cy="115225"/>
            </a:xfrm>
            <a:custGeom>
              <a:avLst/>
              <a:gdLst/>
              <a:ahLst/>
              <a:cxnLst/>
              <a:rect l="l" t="t" r="r" b="b"/>
              <a:pathLst>
                <a:path w="12244" h="4609" extrusionOk="0">
                  <a:moveTo>
                    <a:pt x="2432" y="1"/>
                  </a:moveTo>
                  <a:lnTo>
                    <a:pt x="182" y="1359"/>
                  </a:lnTo>
                  <a:cubicBezTo>
                    <a:pt x="38" y="1442"/>
                    <a:pt x="1" y="1631"/>
                    <a:pt x="102" y="1763"/>
                  </a:cubicBezTo>
                  <a:cubicBezTo>
                    <a:pt x="1437" y="3485"/>
                    <a:pt x="3637" y="4608"/>
                    <a:pt x="6123" y="4608"/>
                  </a:cubicBezTo>
                  <a:cubicBezTo>
                    <a:pt x="8609" y="4608"/>
                    <a:pt x="10809" y="3485"/>
                    <a:pt x="12144" y="1763"/>
                  </a:cubicBezTo>
                  <a:cubicBezTo>
                    <a:pt x="12244" y="1631"/>
                    <a:pt x="12207" y="1442"/>
                    <a:pt x="12064" y="1359"/>
                  </a:cubicBezTo>
                  <a:lnTo>
                    <a:pt x="9780" y="21"/>
                  </a:lnTo>
                  <a:lnTo>
                    <a:pt x="6751" y="1807"/>
                  </a:lnTo>
                  <a:cubicBezTo>
                    <a:pt x="6557" y="1921"/>
                    <a:pt x="6340" y="1978"/>
                    <a:pt x="6123" y="1978"/>
                  </a:cubicBezTo>
                  <a:cubicBezTo>
                    <a:pt x="5906" y="1978"/>
                    <a:pt x="5688" y="1921"/>
                    <a:pt x="5494" y="1807"/>
                  </a:cubicBezTo>
                  <a:lnTo>
                    <a:pt x="24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0"/>
            <p:cNvSpPr/>
            <p:nvPr/>
          </p:nvSpPr>
          <p:spPr>
            <a:xfrm>
              <a:off x="1840350" y="2151425"/>
              <a:ext cx="169800" cy="82825"/>
            </a:xfrm>
            <a:custGeom>
              <a:avLst/>
              <a:gdLst/>
              <a:ahLst/>
              <a:cxnLst/>
              <a:rect l="l" t="t" r="r" b="b"/>
              <a:pathLst>
                <a:path w="6792" h="3313" extrusionOk="0">
                  <a:moveTo>
                    <a:pt x="1697" y="1"/>
                  </a:moveTo>
                  <a:cubicBezTo>
                    <a:pt x="652" y="556"/>
                    <a:pt x="0" y="1642"/>
                    <a:pt x="0" y="2825"/>
                  </a:cubicBezTo>
                  <a:lnTo>
                    <a:pt x="0" y="3312"/>
                  </a:lnTo>
                  <a:lnTo>
                    <a:pt x="3157" y="2693"/>
                  </a:lnTo>
                  <a:cubicBezTo>
                    <a:pt x="3236" y="2678"/>
                    <a:pt x="3316" y="2670"/>
                    <a:pt x="3396" y="2670"/>
                  </a:cubicBezTo>
                  <a:cubicBezTo>
                    <a:pt x="3476" y="2670"/>
                    <a:pt x="3556" y="2678"/>
                    <a:pt x="3635" y="2693"/>
                  </a:cubicBezTo>
                  <a:lnTo>
                    <a:pt x="6791" y="3312"/>
                  </a:lnTo>
                  <a:lnTo>
                    <a:pt x="6791" y="2825"/>
                  </a:lnTo>
                  <a:cubicBezTo>
                    <a:pt x="6791" y="1642"/>
                    <a:pt x="6138" y="556"/>
                    <a:pt x="5094" y="1"/>
                  </a:cubicBezTo>
                  <a:lnTo>
                    <a:pt x="5094" y="1796"/>
                  </a:lnTo>
                  <a:cubicBezTo>
                    <a:pt x="5094" y="2024"/>
                    <a:pt x="4909" y="2209"/>
                    <a:pt x="4682" y="2209"/>
                  </a:cubicBezTo>
                  <a:lnTo>
                    <a:pt x="2110" y="2209"/>
                  </a:lnTo>
                  <a:cubicBezTo>
                    <a:pt x="1881" y="2209"/>
                    <a:pt x="1697" y="2024"/>
                    <a:pt x="1697" y="1796"/>
                  </a:cubicBezTo>
                  <a:lnTo>
                    <a:pt x="1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0"/>
            <p:cNvSpPr/>
            <p:nvPr/>
          </p:nvSpPr>
          <p:spPr>
            <a:xfrm>
              <a:off x="1903375" y="2125300"/>
              <a:ext cx="43700" cy="60700"/>
            </a:xfrm>
            <a:custGeom>
              <a:avLst/>
              <a:gdLst/>
              <a:ahLst/>
              <a:cxnLst/>
              <a:rect l="l" t="t" r="r" b="b"/>
              <a:pathLst>
                <a:path w="1748" h="2428" extrusionOk="0">
                  <a:moveTo>
                    <a:pt x="823" y="1"/>
                  </a:moveTo>
                  <a:cubicBezTo>
                    <a:pt x="370" y="1"/>
                    <a:pt x="0" y="368"/>
                    <a:pt x="2" y="823"/>
                  </a:cubicBezTo>
                  <a:lnTo>
                    <a:pt x="2" y="2427"/>
                  </a:lnTo>
                  <a:lnTo>
                    <a:pt x="1748" y="2427"/>
                  </a:lnTo>
                  <a:lnTo>
                    <a:pt x="1748" y="823"/>
                  </a:lnTo>
                  <a:cubicBezTo>
                    <a:pt x="1748" y="368"/>
                    <a:pt x="1380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0"/>
            <p:cNvSpPr/>
            <p:nvPr/>
          </p:nvSpPr>
          <p:spPr>
            <a:xfrm>
              <a:off x="1957750" y="2125300"/>
              <a:ext cx="56300" cy="35500"/>
            </a:xfrm>
            <a:custGeom>
              <a:avLst/>
              <a:gdLst/>
              <a:ahLst/>
              <a:cxnLst/>
              <a:rect l="l" t="t" r="r" b="b"/>
              <a:pathLst>
                <a:path w="2252" h="1420" extrusionOk="0">
                  <a:moveTo>
                    <a:pt x="0" y="1"/>
                  </a:moveTo>
                  <a:cubicBezTo>
                    <a:pt x="828" y="238"/>
                    <a:pt x="1560" y="736"/>
                    <a:pt x="2087" y="1420"/>
                  </a:cubicBezTo>
                  <a:cubicBezTo>
                    <a:pt x="2194" y="1278"/>
                    <a:pt x="2252" y="1104"/>
                    <a:pt x="2252" y="926"/>
                  </a:cubicBezTo>
                  <a:lnTo>
                    <a:pt x="2252" y="823"/>
                  </a:lnTo>
                  <a:cubicBezTo>
                    <a:pt x="2252" y="368"/>
                    <a:pt x="1884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0"/>
            <p:cNvSpPr/>
            <p:nvPr/>
          </p:nvSpPr>
          <p:spPr>
            <a:xfrm>
              <a:off x="1894275" y="2240625"/>
              <a:ext cx="20675" cy="146050"/>
            </a:xfrm>
            <a:custGeom>
              <a:avLst/>
              <a:gdLst/>
              <a:ahLst/>
              <a:cxnLst/>
              <a:rect l="l" t="t" r="r" b="b"/>
              <a:pathLst>
                <a:path w="827" h="5842" extrusionOk="0">
                  <a:moveTo>
                    <a:pt x="826" y="1"/>
                  </a:moveTo>
                  <a:lnTo>
                    <a:pt x="1" y="163"/>
                  </a:lnTo>
                  <a:lnTo>
                    <a:pt x="1" y="5354"/>
                  </a:lnTo>
                  <a:lnTo>
                    <a:pt x="826" y="584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0"/>
            <p:cNvSpPr/>
            <p:nvPr/>
          </p:nvSpPr>
          <p:spPr>
            <a:xfrm>
              <a:off x="1935550" y="2240600"/>
              <a:ext cx="20650" cy="146050"/>
            </a:xfrm>
            <a:custGeom>
              <a:avLst/>
              <a:gdLst/>
              <a:ahLst/>
              <a:cxnLst/>
              <a:rect l="l" t="t" r="r" b="b"/>
              <a:pathLst>
                <a:path w="826" h="5842" extrusionOk="0">
                  <a:moveTo>
                    <a:pt x="1" y="0"/>
                  </a:moveTo>
                  <a:lnTo>
                    <a:pt x="1" y="5841"/>
                  </a:lnTo>
                  <a:lnTo>
                    <a:pt x="826" y="5355"/>
                  </a:lnTo>
                  <a:lnTo>
                    <a:pt x="826" y="1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0"/>
            <p:cNvSpPr/>
            <p:nvPr/>
          </p:nvSpPr>
          <p:spPr>
            <a:xfrm>
              <a:off x="1820225" y="2248750"/>
              <a:ext cx="53450" cy="113600"/>
            </a:xfrm>
            <a:custGeom>
              <a:avLst/>
              <a:gdLst/>
              <a:ahLst/>
              <a:cxnLst/>
              <a:rect l="l" t="t" r="r" b="b"/>
              <a:pathLst>
                <a:path w="2138" h="4544" extrusionOk="0">
                  <a:moveTo>
                    <a:pt x="2137" y="0"/>
                  </a:moveTo>
                  <a:lnTo>
                    <a:pt x="333" y="353"/>
                  </a:lnTo>
                  <a:cubicBezTo>
                    <a:pt x="141" y="393"/>
                    <a:pt x="0" y="562"/>
                    <a:pt x="0" y="759"/>
                  </a:cubicBezTo>
                  <a:lnTo>
                    <a:pt x="0" y="3047"/>
                  </a:lnTo>
                  <a:cubicBezTo>
                    <a:pt x="0" y="3193"/>
                    <a:pt x="77" y="3329"/>
                    <a:pt x="203" y="3403"/>
                  </a:cubicBezTo>
                  <a:lnTo>
                    <a:pt x="2136" y="4544"/>
                  </a:lnTo>
                  <a:lnTo>
                    <a:pt x="2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0"/>
            <p:cNvSpPr/>
            <p:nvPr/>
          </p:nvSpPr>
          <p:spPr>
            <a:xfrm>
              <a:off x="1976825" y="2248750"/>
              <a:ext cx="53425" cy="113575"/>
            </a:xfrm>
            <a:custGeom>
              <a:avLst/>
              <a:gdLst/>
              <a:ahLst/>
              <a:cxnLst/>
              <a:rect l="l" t="t" r="r" b="b"/>
              <a:pathLst>
                <a:path w="2137" h="4543" extrusionOk="0">
                  <a:moveTo>
                    <a:pt x="0" y="0"/>
                  </a:moveTo>
                  <a:lnTo>
                    <a:pt x="0" y="4542"/>
                  </a:lnTo>
                  <a:lnTo>
                    <a:pt x="1933" y="3403"/>
                  </a:lnTo>
                  <a:cubicBezTo>
                    <a:pt x="2059" y="3328"/>
                    <a:pt x="2136" y="3193"/>
                    <a:pt x="2136" y="3047"/>
                  </a:cubicBezTo>
                  <a:lnTo>
                    <a:pt x="2136" y="759"/>
                  </a:lnTo>
                  <a:cubicBezTo>
                    <a:pt x="2136" y="562"/>
                    <a:pt x="1997" y="393"/>
                    <a:pt x="1803" y="3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80"/>
          <p:cNvGrpSpPr/>
          <p:nvPr/>
        </p:nvGrpSpPr>
        <p:grpSpPr>
          <a:xfrm>
            <a:off x="1529763" y="2390369"/>
            <a:ext cx="374888" cy="374890"/>
            <a:chOff x="993525" y="2125300"/>
            <a:chExt cx="356425" cy="352175"/>
          </a:xfrm>
        </p:grpSpPr>
        <p:sp>
          <p:nvSpPr>
            <p:cNvPr id="1038" name="Google Shape;1038;p80"/>
            <p:cNvSpPr/>
            <p:nvPr/>
          </p:nvSpPr>
          <p:spPr>
            <a:xfrm>
              <a:off x="1070100" y="2415800"/>
              <a:ext cx="203300" cy="61675"/>
            </a:xfrm>
            <a:custGeom>
              <a:avLst/>
              <a:gdLst/>
              <a:ahLst/>
              <a:cxnLst/>
              <a:rect l="l" t="t" r="r" b="b"/>
              <a:pathLst>
                <a:path w="8132" h="2467" extrusionOk="0">
                  <a:moveTo>
                    <a:pt x="587" y="1"/>
                  </a:moveTo>
                  <a:cubicBezTo>
                    <a:pt x="262" y="1"/>
                    <a:pt x="0" y="263"/>
                    <a:pt x="0" y="587"/>
                  </a:cubicBezTo>
                  <a:lnTo>
                    <a:pt x="0" y="2466"/>
                  </a:lnTo>
                  <a:lnTo>
                    <a:pt x="8132" y="2466"/>
                  </a:lnTo>
                  <a:lnTo>
                    <a:pt x="8132" y="587"/>
                  </a:lnTo>
                  <a:cubicBezTo>
                    <a:pt x="8132" y="263"/>
                    <a:pt x="7868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0"/>
            <p:cNvSpPr/>
            <p:nvPr/>
          </p:nvSpPr>
          <p:spPr>
            <a:xfrm>
              <a:off x="1139150" y="2125300"/>
              <a:ext cx="178275" cy="128500"/>
            </a:xfrm>
            <a:custGeom>
              <a:avLst/>
              <a:gdLst/>
              <a:ahLst/>
              <a:cxnLst/>
              <a:rect l="l" t="t" r="r" b="b"/>
              <a:pathLst>
                <a:path w="7131" h="5140" extrusionOk="0">
                  <a:moveTo>
                    <a:pt x="4942" y="0"/>
                  </a:moveTo>
                  <a:cubicBezTo>
                    <a:pt x="4934" y="0"/>
                    <a:pt x="4926" y="0"/>
                    <a:pt x="4918" y="1"/>
                  </a:cubicBezTo>
                  <a:lnTo>
                    <a:pt x="2393" y="1"/>
                  </a:lnTo>
                  <a:cubicBezTo>
                    <a:pt x="1071" y="1"/>
                    <a:pt x="1" y="1071"/>
                    <a:pt x="1" y="2390"/>
                  </a:cubicBezTo>
                  <a:lnTo>
                    <a:pt x="1" y="4253"/>
                  </a:lnTo>
                  <a:cubicBezTo>
                    <a:pt x="502" y="4439"/>
                    <a:pt x="949" y="4743"/>
                    <a:pt x="1304" y="5139"/>
                  </a:cubicBezTo>
                  <a:cubicBezTo>
                    <a:pt x="1734" y="4659"/>
                    <a:pt x="2296" y="4317"/>
                    <a:pt x="2921" y="4156"/>
                  </a:cubicBezTo>
                  <a:lnTo>
                    <a:pt x="2921" y="2184"/>
                  </a:lnTo>
                  <a:cubicBezTo>
                    <a:pt x="2921" y="1699"/>
                    <a:pt x="3066" y="1226"/>
                    <a:pt x="3340" y="824"/>
                  </a:cubicBezTo>
                  <a:lnTo>
                    <a:pt x="4931" y="824"/>
                  </a:lnTo>
                  <a:cubicBezTo>
                    <a:pt x="4935" y="824"/>
                    <a:pt x="4938" y="824"/>
                    <a:pt x="4942" y="824"/>
                  </a:cubicBezTo>
                  <a:cubicBezTo>
                    <a:pt x="5060" y="824"/>
                    <a:pt x="5171" y="870"/>
                    <a:pt x="5256" y="952"/>
                  </a:cubicBezTo>
                  <a:cubicBezTo>
                    <a:pt x="5345" y="1040"/>
                    <a:pt x="5396" y="1160"/>
                    <a:pt x="5395" y="1286"/>
                  </a:cubicBezTo>
                  <a:lnTo>
                    <a:pt x="5395" y="1606"/>
                  </a:lnTo>
                  <a:cubicBezTo>
                    <a:pt x="4826" y="1808"/>
                    <a:pt x="4485" y="2390"/>
                    <a:pt x="4587" y="2985"/>
                  </a:cubicBezTo>
                  <a:cubicBezTo>
                    <a:pt x="4689" y="3580"/>
                    <a:pt x="5205" y="4014"/>
                    <a:pt x="5809" y="4014"/>
                  </a:cubicBezTo>
                  <a:cubicBezTo>
                    <a:pt x="6411" y="4014"/>
                    <a:pt x="6928" y="3580"/>
                    <a:pt x="7029" y="2985"/>
                  </a:cubicBezTo>
                  <a:cubicBezTo>
                    <a:pt x="7131" y="2390"/>
                    <a:pt x="6790" y="1808"/>
                    <a:pt x="6221" y="1606"/>
                  </a:cubicBezTo>
                  <a:lnTo>
                    <a:pt x="6221" y="1285"/>
                  </a:lnTo>
                  <a:cubicBezTo>
                    <a:pt x="6223" y="576"/>
                    <a:pt x="5648" y="0"/>
                    <a:pt x="4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0"/>
            <p:cNvSpPr/>
            <p:nvPr/>
          </p:nvSpPr>
          <p:spPr>
            <a:xfrm>
              <a:off x="993525" y="2247275"/>
              <a:ext cx="167875" cy="147925"/>
            </a:xfrm>
            <a:custGeom>
              <a:avLst/>
              <a:gdLst/>
              <a:ahLst/>
              <a:cxnLst/>
              <a:rect l="l" t="t" r="r" b="b"/>
              <a:pathLst>
                <a:path w="6715" h="5917" extrusionOk="0">
                  <a:moveTo>
                    <a:pt x="2206" y="1"/>
                  </a:moveTo>
                  <a:cubicBezTo>
                    <a:pt x="1871" y="1"/>
                    <a:pt x="1549" y="132"/>
                    <a:pt x="1311" y="368"/>
                  </a:cubicBezTo>
                  <a:cubicBezTo>
                    <a:pt x="1059" y="611"/>
                    <a:pt x="917" y="947"/>
                    <a:pt x="920" y="1297"/>
                  </a:cubicBezTo>
                  <a:lnTo>
                    <a:pt x="920" y="2178"/>
                  </a:lnTo>
                  <a:cubicBezTo>
                    <a:pt x="345" y="2379"/>
                    <a:pt x="1" y="2965"/>
                    <a:pt x="102" y="3565"/>
                  </a:cubicBezTo>
                  <a:cubicBezTo>
                    <a:pt x="205" y="4164"/>
                    <a:pt x="725" y="4603"/>
                    <a:pt x="1333" y="4603"/>
                  </a:cubicBezTo>
                  <a:cubicBezTo>
                    <a:pt x="1941" y="4603"/>
                    <a:pt x="2461" y="4164"/>
                    <a:pt x="2562" y="3565"/>
                  </a:cubicBezTo>
                  <a:cubicBezTo>
                    <a:pt x="2665" y="2965"/>
                    <a:pt x="2319" y="2379"/>
                    <a:pt x="1745" y="2178"/>
                  </a:cubicBezTo>
                  <a:lnTo>
                    <a:pt x="1745" y="1297"/>
                  </a:lnTo>
                  <a:cubicBezTo>
                    <a:pt x="1744" y="1170"/>
                    <a:pt x="1796" y="1047"/>
                    <a:pt x="1887" y="957"/>
                  </a:cubicBezTo>
                  <a:cubicBezTo>
                    <a:pt x="1973" y="873"/>
                    <a:pt x="2089" y="826"/>
                    <a:pt x="2208" y="826"/>
                  </a:cubicBezTo>
                  <a:cubicBezTo>
                    <a:pt x="2212" y="826"/>
                    <a:pt x="2215" y="826"/>
                    <a:pt x="2219" y="827"/>
                  </a:cubicBezTo>
                  <a:lnTo>
                    <a:pt x="3747" y="827"/>
                  </a:lnTo>
                  <a:cubicBezTo>
                    <a:pt x="4026" y="1235"/>
                    <a:pt x="4177" y="1717"/>
                    <a:pt x="4177" y="2211"/>
                  </a:cubicBezTo>
                  <a:lnTo>
                    <a:pt x="4177" y="5916"/>
                  </a:lnTo>
                  <a:lnTo>
                    <a:pt x="6715" y="5916"/>
                  </a:lnTo>
                  <a:lnTo>
                    <a:pt x="6715" y="1065"/>
                  </a:lnTo>
                  <a:cubicBezTo>
                    <a:pt x="6267" y="401"/>
                    <a:pt x="5517" y="1"/>
                    <a:pt x="4715" y="1"/>
                  </a:cubicBezTo>
                  <a:cubicBezTo>
                    <a:pt x="4714" y="1"/>
                    <a:pt x="4712" y="1"/>
                    <a:pt x="4711" y="1"/>
                  </a:cubicBezTo>
                  <a:lnTo>
                    <a:pt x="2233" y="1"/>
                  </a:lnTo>
                  <a:cubicBezTo>
                    <a:pt x="2224" y="1"/>
                    <a:pt x="2215" y="1"/>
                    <a:pt x="2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0"/>
            <p:cNvSpPr/>
            <p:nvPr/>
          </p:nvSpPr>
          <p:spPr>
            <a:xfrm>
              <a:off x="1182050" y="2247275"/>
              <a:ext cx="167900" cy="147925"/>
            </a:xfrm>
            <a:custGeom>
              <a:avLst/>
              <a:gdLst/>
              <a:ahLst/>
              <a:cxnLst/>
              <a:rect l="l" t="t" r="r" b="b"/>
              <a:pathLst>
                <a:path w="6716" h="5917" extrusionOk="0">
                  <a:moveTo>
                    <a:pt x="4508" y="1"/>
                  </a:moveTo>
                  <a:cubicBezTo>
                    <a:pt x="4499" y="1"/>
                    <a:pt x="4490" y="1"/>
                    <a:pt x="4481" y="1"/>
                  </a:cubicBezTo>
                  <a:lnTo>
                    <a:pt x="2005" y="1"/>
                  </a:lnTo>
                  <a:cubicBezTo>
                    <a:pt x="1201" y="1"/>
                    <a:pt x="450" y="399"/>
                    <a:pt x="1" y="1065"/>
                  </a:cubicBezTo>
                  <a:lnTo>
                    <a:pt x="1" y="5916"/>
                  </a:lnTo>
                  <a:lnTo>
                    <a:pt x="2539" y="5916"/>
                  </a:lnTo>
                  <a:lnTo>
                    <a:pt x="2539" y="2211"/>
                  </a:lnTo>
                  <a:cubicBezTo>
                    <a:pt x="2539" y="1716"/>
                    <a:pt x="2690" y="1233"/>
                    <a:pt x="2969" y="827"/>
                  </a:cubicBezTo>
                  <a:lnTo>
                    <a:pt x="4495" y="827"/>
                  </a:lnTo>
                  <a:cubicBezTo>
                    <a:pt x="4499" y="826"/>
                    <a:pt x="4503" y="826"/>
                    <a:pt x="4506" y="826"/>
                  </a:cubicBezTo>
                  <a:cubicBezTo>
                    <a:pt x="4627" y="826"/>
                    <a:pt x="4741" y="873"/>
                    <a:pt x="4827" y="957"/>
                  </a:cubicBezTo>
                  <a:cubicBezTo>
                    <a:pt x="4918" y="1047"/>
                    <a:pt x="4970" y="1170"/>
                    <a:pt x="4969" y="1297"/>
                  </a:cubicBezTo>
                  <a:lnTo>
                    <a:pt x="4969" y="2178"/>
                  </a:lnTo>
                  <a:cubicBezTo>
                    <a:pt x="4394" y="2379"/>
                    <a:pt x="4049" y="2965"/>
                    <a:pt x="4151" y="3566"/>
                  </a:cubicBezTo>
                  <a:cubicBezTo>
                    <a:pt x="4253" y="4166"/>
                    <a:pt x="4773" y="4604"/>
                    <a:pt x="5383" y="4604"/>
                  </a:cubicBezTo>
                  <a:cubicBezTo>
                    <a:pt x="5991" y="4604"/>
                    <a:pt x="6511" y="4166"/>
                    <a:pt x="6614" y="3566"/>
                  </a:cubicBezTo>
                  <a:cubicBezTo>
                    <a:pt x="6715" y="2965"/>
                    <a:pt x="6370" y="2379"/>
                    <a:pt x="5796" y="2178"/>
                  </a:cubicBezTo>
                  <a:lnTo>
                    <a:pt x="5796" y="1297"/>
                  </a:lnTo>
                  <a:cubicBezTo>
                    <a:pt x="5797" y="947"/>
                    <a:pt x="5655" y="611"/>
                    <a:pt x="5405" y="366"/>
                  </a:cubicBezTo>
                  <a:cubicBezTo>
                    <a:pt x="5165" y="132"/>
                    <a:pt x="4843" y="1"/>
                    <a:pt x="4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80"/>
          <p:cNvGrpSpPr/>
          <p:nvPr/>
        </p:nvGrpSpPr>
        <p:grpSpPr>
          <a:xfrm>
            <a:off x="713224" y="2391960"/>
            <a:ext cx="374904" cy="376626"/>
            <a:chOff x="236025" y="2126700"/>
            <a:chExt cx="353750" cy="349375"/>
          </a:xfrm>
        </p:grpSpPr>
        <p:sp>
          <p:nvSpPr>
            <p:cNvPr id="1043" name="Google Shape;1043;p80"/>
            <p:cNvSpPr/>
            <p:nvPr/>
          </p:nvSpPr>
          <p:spPr>
            <a:xfrm>
              <a:off x="287625" y="2306825"/>
              <a:ext cx="120800" cy="119725"/>
            </a:xfrm>
            <a:custGeom>
              <a:avLst/>
              <a:gdLst/>
              <a:ahLst/>
              <a:cxnLst/>
              <a:rect l="l" t="t" r="r" b="b"/>
              <a:pathLst>
                <a:path w="4832" h="4789" extrusionOk="0">
                  <a:moveTo>
                    <a:pt x="1707" y="0"/>
                  </a:moveTo>
                  <a:cubicBezTo>
                    <a:pt x="1596" y="0"/>
                    <a:pt x="1486" y="42"/>
                    <a:pt x="1401" y="127"/>
                  </a:cubicBezTo>
                  <a:lnTo>
                    <a:pt x="748" y="780"/>
                  </a:lnTo>
                  <a:cubicBezTo>
                    <a:pt x="579" y="948"/>
                    <a:pt x="579" y="1222"/>
                    <a:pt x="748" y="1391"/>
                  </a:cubicBezTo>
                  <a:lnTo>
                    <a:pt x="1460" y="2104"/>
                  </a:lnTo>
                  <a:lnTo>
                    <a:pt x="1" y="3563"/>
                  </a:lnTo>
                  <a:lnTo>
                    <a:pt x="1227" y="4788"/>
                  </a:lnTo>
                  <a:lnTo>
                    <a:pt x="2685" y="3329"/>
                  </a:lnTo>
                  <a:lnTo>
                    <a:pt x="3398" y="4041"/>
                  </a:lnTo>
                  <a:cubicBezTo>
                    <a:pt x="3483" y="4126"/>
                    <a:pt x="3593" y="4168"/>
                    <a:pt x="3704" y="4168"/>
                  </a:cubicBezTo>
                  <a:cubicBezTo>
                    <a:pt x="3815" y="4168"/>
                    <a:pt x="3926" y="4126"/>
                    <a:pt x="4010" y="4041"/>
                  </a:cubicBezTo>
                  <a:lnTo>
                    <a:pt x="4662" y="3388"/>
                  </a:lnTo>
                  <a:cubicBezTo>
                    <a:pt x="4831" y="3220"/>
                    <a:pt x="4831" y="2946"/>
                    <a:pt x="4662" y="2777"/>
                  </a:cubicBezTo>
                  <a:lnTo>
                    <a:pt x="2012" y="127"/>
                  </a:lnTo>
                  <a:cubicBezTo>
                    <a:pt x="1927" y="42"/>
                    <a:pt x="1817" y="0"/>
                    <a:pt x="1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0"/>
            <p:cNvSpPr/>
            <p:nvPr/>
          </p:nvSpPr>
          <p:spPr>
            <a:xfrm>
              <a:off x="236025" y="2405800"/>
              <a:ext cx="74475" cy="70275"/>
            </a:xfrm>
            <a:custGeom>
              <a:avLst/>
              <a:gdLst/>
              <a:ahLst/>
              <a:cxnLst/>
              <a:rect l="l" t="t" r="r" b="b"/>
              <a:pathLst>
                <a:path w="2979" h="2811" extrusionOk="0">
                  <a:moveTo>
                    <a:pt x="951" y="0"/>
                  </a:moveTo>
                  <a:cubicBezTo>
                    <a:pt x="729" y="0"/>
                    <a:pt x="507" y="85"/>
                    <a:pt x="337" y="254"/>
                  </a:cubicBezTo>
                  <a:cubicBezTo>
                    <a:pt x="0" y="593"/>
                    <a:pt x="0" y="1142"/>
                    <a:pt x="337" y="1481"/>
                  </a:cubicBezTo>
                  <a:lnTo>
                    <a:pt x="1415" y="2557"/>
                  </a:lnTo>
                  <a:cubicBezTo>
                    <a:pt x="1584" y="2726"/>
                    <a:pt x="1806" y="2811"/>
                    <a:pt x="2028" y="2811"/>
                  </a:cubicBezTo>
                  <a:cubicBezTo>
                    <a:pt x="2249" y="2811"/>
                    <a:pt x="2471" y="2726"/>
                    <a:pt x="2640" y="2557"/>
                  </a:cubicBezTo>
                  <a:cubicBezTo>
                    <a:pt x="2979" y="2218"/>
                    <a:pt x="2979" y="1669"/>
                    <a:pt x="2640" y="1332"/>
                  </a:cubicBezTo>
                  <a:lnTo>
                    <a:pt x="1564" y="254"/>
                  </a:lnTo>
                  <a:cubicBezTo>
                    <a:pt x="1394" y="85"/>
                    <a:pt x="1173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0"/>
            <p:cNvSpPr/>
            <p:nvPr/>
          </p:nvSpPr>
          <p:spPr>
            <a:xfrm>
              <a:off x="354900" y="2126700"/>
              <a:ext cx="234875" cy="232625"/>
            </a:xfrm>
            <a:custGeom>
              <a:avLst/>
              <a:gdLst/>
              <a:ahLst/>
              <a:cxnLst/>
              <a:rect l="l" t="t" r="r" b="b"/>
              <a:pathLst>
                <a:path w="9395" h="9305" extrusionOk="0">
                  <a:moveTo>
                    <a:pt x="6811" y="2083"/>
                  </a:moveTo>
                  <a:cubicBezTo>
                    <a:pt x="6916" y="2083"/>
                    <a:pt x="7021" y="2123"/>
                    <a:pt x="7101" y="2203"/>
                  </a:cubicBezTo>
                  <a:cubicBezTo>
                    <a:pt x="7260" y="2363"/>
                    <a:pt x="7260" y="2622"/>
                    <a:pt x="7101" y="2783"/>
                  </a:cubicBezTo>
                  <a:lnTo>
                    <a:pt x="2776" y="7106"/>
                  </a:lnTo>
                  <a:cubicBezTo>
                    <a:pt x="2696" y="7186"/>
                    <a:pt x="2592" y="7226"/>
                    <a:pt x="2487" y="7226"/>
                  </a:cubicBezTo>
                  <a:cubicBezTo>
                    <a:pt x="2382" y="7226"/>
                    <a:pt x="2277" y="7186"/>
                    <a:pt x="2197" y="7106"/>
                  </a:cubicBezTo>
                  <a:cubicBezTo>
                    <a:pt x="2038" y="6945"/>
                    <a:pt x="2038" y="6686"/>
                    <a:pt x="2197" y="6527"/>
                  </a:cubicBezTo>
                  <a:lnTo>
                    <a:pt x="6522" y="2203"/>
                  </a:lnTo>
                  <a:cubicBezTo>
                    <a:pt x="6602" y="2123"/>
                    <a:pt x="6706" y="2083"/>
                    <a:pt x="6811" y="2083"/>
                  </a:cubicBezTo>
                  <a:close/>
                  <a:moveTo>
                    <a:pt x="8872" y="0"/>
                  </a:moveTo>
                  <a:cubicBezTo>
                    <a:pt x="8817" y="0"/>
                    <a:pt x="8761" y="11"/>
                    <a:pt x="8704" y="34"/>
                  </a:cubicBezTo>
                  <a:cubicBezTo>
                    <a:pt x="7466" y="551"/>
                    <a:pt x="5336" y="1529"/>
                    <a:pt x="4377" y="2486"/>
                  </a:cubicBezTo>
                  <a:lnTo>
                    <a:pt x="0" y="6864"/>
                  </a:lnTo>
                  <a:lnTo>
                    <a:pt x="2439" y="9304"/>
                  </a:lnTo>
                  <a:lnTo>
                    <a:pt x="6817" y="4926"/>
                  </a:lnTo>
                  <a:cubicBezTo>
                    <a:pt x="7776" y="3967"/>
                    <a:pt x="8752" y="1837"/>
                    <a:pt x="9269" y="599"/>
                  </a:cubicBezTo>
                  <a:lnTo>
                    <a:pt x="9269" y="600"/>
                  </a:lnTo>
                  <a:cubicBezTo>
                    <a:pt x="9394" y="301"/>
                    <a:pt x="9161" y="0"/>
                    <a:pt x="8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80"/>
          <p:cNvGrpSpPr/>
          <p:nvPr/>
        </p:nvGrpSpPr>
        <p:grpSpPr>
          <a:xfrm>
            <a:off x="8031446" y="1783241"/>
            <a:ext cx="374903" cy="376653"/>
            <a:chOff x="7024750" y="1562025"/>
            <a:chExt cx="357800" cy="349400"/>
          </a:xfrm>
        </p:grpSpPr>
        <p:sp>
          <p:nvSpPr>
            <p:cNvPr id="1047" name="Google Shape;1047;p80"/>
            <p:cNvSpPr/>
            <p:nvPr/>
          </p:nvSpPr>
          <p:spPr>
            <a:xfrm>
              <a:off x="7082675" y="1562025"/>
              <a:ext cx="59275" cy="56625"/>
            </a:xfrm>
            <a:custGeom>
              <a:avLst/>
              <a:gdLst/>
              <a:ahLst/>
              <a:cxnLst/>
              <a:rect l="l" t="t" r="r" b="b"/>
              <a:pathLst>
                <a:path w="2371" h="2265" extrusionOk="0">
                  <a:moveTo>
                    <a:pt x="571" y="0"/>
                  </a:moveTo>
                  <a:cubicBezTo>
                    <a:pt x="380" y="0"/>
                    <a:pt x="187" y="33"/>
                    <a:pt x="0" y="101"/>
                  </a:cubicBezTo>
                  <a:lnTo>
                    <a:pt x="2142" y="2264"/>
                  </a:lnTo>
                  <a:cubicBezTo>
                    <a:pt x="2371" y="1652"/>
                    <a:pt x="2223" y="961"/>
                    <a:pt x="1763" y="498"/>
                  </a:cubicBezTo>
                  <a:cubicBezTo>
                    <a:pt x="1442" y="174"/>
                    <a:pt x="1011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0"/>
            <p:cNvSpPr/>
            <p:nvPr/>
          </p:nvSpPr>
          <p:spPr>
            <a:xfrm>
              <a:off x="7024750" y="1565500"/>
              <a:ext cx="111800" cy="104475"/>
            </a:xfrm>
            <a:custGeom>
              <a:avLst/>
              <a:gdLst/>
              <a:ahLst/>
              <a:cxnLst/>
              <a:rect l="l" t="t" r="r" b="b"/>
              <a:pathLst>
                <a:path w="4472" h="4179" extrusionOk="0">
                  <a:moveTo>
                    <a:pt x="1029" y="0"/>
                  </a:moveTo>
                  <a:cubicBezTo>
                    <a:pt x="900" y="0"/>
                    <a:pt x="771" y="61"/>
                    <a:pt x="691" y="178"/>
                  </a:cubicBezTo>
                  <a:cubicBezTo>
                    <a:pt x="1" y="1190"/>
                    <a:pt x="125" y="2551"/>
                    <a:pt x="988" y="3421"/>
                  </a:cubicBezTo>
                  <a:cubicBezTo>
                    <a:pt x="1484" y="3921"/>
                    <a:pt x="2142" y="4178"/>
                    <a:pt x="2807" y="4178"/>
                  </a:cubicBezTo>
                  <a:cubicBezTo>
                    <a:pt x="3299" y="4178"/>
                    <a:pt x="3795" y="4037"/>
                    <a:pt x="4229" y="3747"/>
                  </a:cubicBezTo>
                  <a:cubicBezTo>
                    <a:pt x="4442" y="3604"/>
                    <a:pt x="4472" y="3301"/>
                    <a:pt x="4291" y="3119"/>
                  </a:cubicBezTo>
                  <a:lnTo>
                    <a:pt x="1320" y="121"/>
                  </a:lnTo>
                  <a:cubicBezTo>
                    <a:pt x="1239" y="40"/>
                    <a:pt x="1134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0"/>
            <p:cNvSpPr/>
            <p:nvPr/>
          </p:nvSpPr>
          <p:spPr>
            <a:xfrm>
              <a:off x="7205450" y="1613300"/>
              <a:ext cx="43625" cy="48625"/>
            </a:xfrm>
            <a:custGeom>
              <a:avLst/>
              <a:gdLst/>
              <a:ahLst/>
              <a:cxnLst/>
              <a:rect l="l" t="t" r="r" b="b"/>
              <a:pathLst>
                <a:path w="1745" h="1945" extrusionOk="0">
                  <a:moveTo>
                    <a:pt x="411" y="0"/>
                  </a:moveTo>
                  <a:cubicBezTo>
                    <a:pt x="185" y="0"/>
                    <a:pt x="2" y="184"/>
                    <a:pt x="1" y="410"/>
                  </a:cubicBezTo>
                  <a:lnTo>
                    <a:pt x="1" y="1312"/>
                  </a:lnTo>
                  <a:lnTo>
                    <a:pt x="1743" y="1945"/>
                  </a:lnTo>
                  <a:lnTo>
                    <a:pt x="1744" y="410"/>
                  </a:lnTo>
                  <a:cubicBezTo>
                    <a:pt x="1744" y="184"/>
                    <a:pt x="1560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0"/>
            <p:cNvSpPr/>
            <p:nvPr/>
          </p:nvSpPr>
          <p:spPr>
            <a:xfrm>
              <a:off x="7125000" y="1649650"/>
              <a:ext cx="229125" cy="110900"/>
            </a:xfrm>
            <a:custGeom>
              <a:avLst/>
              <a:gdLst/>
              <a:ahLst/>
              <a:cxnLst/>
              <a:rect l="l" t="t" r="r" b="b"/>
              <a:pathLst>
                <a:path w="9165" h="4436" extrusionOk="0">
                  <a:moveTo>
                    <a:pt x="1218" y="0"/>
                  </a:moveTo>
                  <a:lnTo>
                    <a:pt x="1218" y="0"/>
                  </a:lnTo>
                  <a:cubicBezTo>
                    <a:pt x="1234" y="424"/>
                    <a:pt x="1028" y="825"/>
                    <a:pt x="675" y="1061"/>
                  </a:cubicBezTo>
                  <a:cubicBezTo>
                    <a:pt x="463" y="1202"/>
                    <a:pt x="238" y="1319"/>
                    <a:pt x="0" y="1410"/>
                  </a:cubicBezTo>
                  <a:lnTo>
                    <a:pt x="8246" y="4411"/>
                  </a:lnTo>
                  <a:cubicBezTo>
                    <a:pt x="8293" y="4428"/>
                    <a:pt x="8340" y="4436"/>
                    <a:pt x="8387" y="4436"/>
                  </a:cubicBezTo>
                  <a:cubicBezTo>
                    <a:pt x="8554" y="4436"/>
                    <a:pt x="8711" y="4332"/>
                    <a:pt x="8771" y="4166"/>
                  </a:cubicBezTo>
                  <a:lnTo>
                    <a:pt x="9086" y="3300"/>
                  </a:lnTo>
                  <a:cubicBezTo>
                    <a:pt x="9164" y="3087"/>
                    <a:pt x="9054" y="2853"/>
                    <a:pt x="8842" y="2776"/>
                  </a:cubicBezTo>
                  <a:lnTo>
                    <a:pt x="1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0"/>
            <p:cNvSpPr/>
            <p:nvPr/>
          </p:nvSpPr>
          <p:spPr>
            <a:xfrm>
              <a:off x="7030550" y="1687725"/>
              <a:ext cx="352000" cy="223700"/>
            </a:xfrm>
            <a:custGeom>
              <a:avLst/>
              <a:gdLst/>
              <a:ahLst/>
              <a:cxnLst/>
              <a:rect l="l" t="t" r="r" b="b"/>
              <a:pathLst>
                <a:path w="14080" h="8948" extrusionOk="0">
                  <a:moveTo>
                    <a:pt x="12129" y="6646"/>
                  </a:moveTo>
                  <a:cubicBezTo>
                    <a:pt x="12197" y="6646"/>
                    <a:pt x="12268" y="6664"/>
                    <a:pt x="12337" y="6705"/>
                  </a:cubicBezTo>
                  <a:cubicBezTo>
                    <a:pt x="12485" y="6794"/>
                    <a:pt x="12562" y="6965"/>
                    <a:pt x="12531" y="7135"/>
                  </a:cubicBezTo>
                  <a:cubicBezTo>
                    <a:pt x="12496" y="7310"/>
                    <a:pt x="12353" y="7443"/>
                    <a:pt x="12176" y="7465"/>
                  </a:cubicBezTo>
                  <a:cubicBezTo>
                    <a:pt x="12161" y="7466"/>
                    <a:pt x="12145" y="7467"/>
                    <a:pt x="12130" y="7467"/>
                  </a:cubicBezTo>
                  <a:cubicBezTo>
                    <a:pt x="11969" y="7467"/>
                    <a:pt x="11822" y="7374"/>
                    <a:pt x="11755" y="7226"/>
                  </a:cubicBezTo>
                  <a:cubicBezTo>
                    <a:pt x="11624" y="6935"/>
                    <a:pt x="11855" y="6646"/>
                    <a:pt x="12129" y="6646"/>
                  </a:cubicBezTo>
                  <a:close/>
                  <a:moveTo>
                    <a:pt x="1876" y="6674"/>
                  </a:moveTo>
                  <a:cubicBezTo>
                    <a:pt x="1934" y="6674"/>
                    <a:pt x="1994" y="6686"/>
                    <a:pt x="2054" y="6715"/>
                  </a:cubicBezTo>
                  <a:cubicBezTo>
                    <a:pt x="2219" y="6794"/>
                    <a:pt x="2311" y="6974"/>
                    <a:pt x="2282" y="7155"/>
                  </a:cubicBezTo>
                  <a:cubicBezTo>
                    <a:pt x="2252" y="7327"/>
                    <a:pt x="2114" y="7463"/>
                    <a:pt x="1941" y="7491"/>
                  </a:cubicBezTo>
                  <a:cubicBezTo>
                    <a:pt x="1920" y="7494"/>
                    <a:pt x="1900" y="7495"/>
                    <a:pt x="1879" y="7495"/>
                  </a:cubicBezTo>
                  <a:cubicBezTo>
                    <a:pt x="1728" y="7495"/>
                    <a:pt x="1586" y="7412"/>
                    <a:pt x="1515" y="7275"/>
                  </a:cubicBezTo>
                  <a:cubicBezTo>
                    <a:pt x="1364" y="6985"/>
                    <a:pt x="1591" y="6674"/>
                    <a:pt x="1876" y="6674"/>
                  </a:cubicBezTo>
                  <a:close/>
                  <a:moveTo>
                    <a:pt x="1718" y="0"/>
                  </a:moveTo>
                  <a:lnTo>
                    <a:pt x="5091" y="6188"/>
                  </a:lnTo>
                  <a:lnTo>
                    <a:pt x="3509" y="6188"/>
                  </a:lnTo>
                  <a:cubicBezTo>
                    <a:pt x="3176" y="5582"/>
                    <a:pt x="2544" y="5223"/>
                    <a:pt x="1877" y="5223"/>
                  </a:cubicBezTo>
                  <a:cubicBezTo>
                    <a:pt x="1718" y="5223"/>
                    <a:pt x="1557" y="5243"/>
                    <a:pt x="1398" y="5285"/>
                  </a:cubicBezTo>
                  <a:cubicBezTo>
                    <a:pt x="571" y="5506"/>
                    <a:pt x="0" y="6261"/>
                    <a:pt x="15" y="7117"/>
                  </a:cubicBezTo>
                  <a:cubicBezTo>
                    <a:pt x="29" y="7973"/>
                    <a:pt x="624" y="8709"/>
                    <a:pt x="1458" y="8900"/>
                  </a:cubicBezTo>
                  <a:cubicBezTo>
                    <a:pt x="1598" y="8932"/>
                    <a:pt x="1739" y="8948"/>
                    <a:pt x="1878" y="8948"/>
                  </a:cubicBezTo>
                  <a:cubicBezTo>
                    <a:pt x="2567" y="8948"/>
                    <a:pt x="3215" y="8563"/>
                    <a:pt x="3538" y="7928"/>
                  </a:cubicBezTo>
                  <a:lnTo>
                    <a:pt x="10481" y="7928"/>
                  </a:lnTo>
                  <a:cubicBezTo>
                    <a:pt x="10795" y="8522"/>
                    <a:pt x="11405" y="8900"/>
                    <a:pt x="12075" y="8918"/>
                  </a:cubicBezTo>
                  <a:cubicBezTo>
                    <a:pt x="12093" y="8919"/>
                    <a:pt x="12110" y="8919"/>
                    <a:pt x="12128" y="8919"/>
                  </a:cubicBezTo>
                  <a:cubicBezTo>
                    <a:pt x="12780" y="8919"/>
                    <a:pt x="13384" y="8579"/>
                    <a:pt x="13721" y="8019"/>
                  </a:cubicBezTo>
                  <a:cubicBezTo>
                    <a:pt x="14069" y="7444"/>
                    <a:pt x="14079" y="6726"/>
                    <a:pt x="13749" y="6143"/>
                  </a:cubicBezTo>
                  <a:cubicBezTo>
                    <a:pt x="13419" y="5558"/>
                    <a:pt x="12799" y="5196"/>
                    <a:pt x="12129" y="5196"/>
                  </a:cubicBezTo>
                  <a:cubicBezTo>
                    <a:pt x="12127" y="5196"/>
                    <a:pt x="12126" y="5196"/>
                    <a:pt x="12125" y="5196"/>
                  </a:cubicBezTo>
                  <a:cubicBezTo>
                    <a:pt x="11436" y="5196"/>
                    <a:pt x="10803" y="5578"/>
                    <a:pt x="10481" y="6186"/>
                  </a:cubicBezTo>
                  <a:lnTo>
                    <a:pt x="8739" y="6186"/>
                  </a:lnTo>
                  <a:lnTo>
                    <a:pt x="8739" y="2563"/>
                  </a:lnTo>
                  <a:lnTo>
                    <a:pt x="6998" y="1931"/>
                  </a:lnTo>
                  <a:lnTo>
                    <a:pt x="6998" y="6188"/>
                  </a:lnTo>
                  <a:lnTo>
                    <a:pt x="6024" y="6188"/>
                  </a:lnTo>
                  <a:lnTo>
                    <a:pt x="2708" y="106"/>
                  </a:lnTo>
                  <a:cubicBezTo>
                    <a:pt x="2663" y="108"/>
                    <a:pt x="2618" y="109"/>
                    <a:pt x="2573" y="109"/>
                  </a:cubicBezTo>
                  <a:cubicBezTo>
                    <a:pt x="2285" y="109"/>
                    <a:pt x="1997" y="73"/>
                    <a:pt x="1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80"/>
          <p:cNvGrpSpPr/>
          <p:nvPr/>
        </p:nvGrpSpPr>
        <p:grpSpPr>
          <a:xfrm>
            <a:off x="7219978" y="1783268"/>
            <a:ext cx="376680" cy="376572"/>
            <a:chOff x="6271975" y="1562050"/>
            <a:chExt cx="349425" cy="349325"/>
          </a:xfrm>
        </p:grpSpPr>
        <p:sp>
          <p:nvSpPr>
            <p:cNvPr id="1053" name="Google Shape;1053;p80"/>
            <p:cNvSpPr/>
            <p:nvPr/>
          </p:nvSpPr>
          <p:spPr>
            <a:xfrm>
              <a:off x="6415950" y="1777650"/>
              <a:ext cx="20500" cy="71875"/>
            </a:xfrm>
            <a:custGeom>
              <a:avLst/>
              <a:gdLst/>
              <a:ahLst/>
              <a:cxnLst/>
              <a:rect l="l" t="t" r="r" b="b"/>
              <a:pathLst>
                <a:path w="820" h="2875" extrusionOk="0">
                  <a:moveTo>
                    <a:pt x="0" y="0"/>
                  </a:moveTo>
                  <a:lnTo>
                    <a:pt x="0" y="2725"/>
                  </a:lnTo>
                  <a:cubicBezTo>
                    <a:pt x="268" y="2801"/>
                    <a:pt x="542" y="2850"/>
                    <a:pt x="820" y="2874"/>
                  </a:cubicBezTo>
                  <a:lnTo>
                    <a:pt x="820" y="369"/>
                  </a:lnTo>
                  <a:cubicBezTo>
                    <a:pt x="522" y="309"/>
                    <a:pt x="242" y="18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0"/>
            <p:cNvSpPr/>
            <p:nvPr/>
          </p:nvSpPr>
          <p:spPr>
            <a:xfrm>
              <a:off x="6456900" y="1777650"/>
              <a:ext cx="20500" cy="71875"/>
            </a:xfrm>
            <a:custGeom>
              <a:avLst/>
              <a:gdLst/>
              <a:ahLst/>
              <a:cxnLst/>
              <a:rect l="l" t="t" r="r" b="b"/>
              <a:pathLst>
                <a:path w="820" h="2875" extrusionOk="0">
                  <a:moveTo>
                    <a:pt x="820" y="0"/>
                  </a:moveTo>
                  <a:cubicBezTo>
                    <a:pt x="576" y="183"/>
                    <a:pt x="297" y="309"/>
                    <a:pt x="0" y="369"/>
                  </a:cubicBezTo>
                  <a:lnTo>
                    <a:pt x="0" y="2874"/>
                  </a:lnTo>
                  <a:cubicBezTo>
                    <a:pt x="277" y="2850"/>
                    <a:pt x="552" y="2801"/>
                    <a:pt x="820" y="2725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0"/>
            <p:cNvSpPr/>
            <p:nvPr/>
          </p:nvSpPr>
          <p:spPr>
            <a:xfrm>
              <a:off x="6375000" y="1635700"/>
              <a:ext cx="20525" cy="202050"/>
            </a:xfrm>
            <a:custGeom>
              <a:avLst/>
              <a:gdLst/>
              <a:ahLst/>
              <a:cxnLst/>
              <a:rect l="l" t="t" r="r" b="b"/>
              <a:pathLst>
                <a:path w="821" h="8082" extrusionOk="0">
                  <a:moveTo>
                    <a:pt x="820" y="1"/>
                  </a:moveTo>
                  <a:cubicBezTo>
                    <a:pt x="529" y="148"/>
                    <a:pt x="254" y="328"/>
                    <a:pt x="2" y="535"/>
                  </a:cubicBezTo>
                  <a:lnTo>
                    <a:pt x="1" y="7536"/>
                  </a:lnTo>
                  <a:lnTo>
                    <a:pt x="1" y="7547"/>
                  </a:lnTo>
                  <a:cubicBezTo>
                    <a:pt x="254" y="7755"/>
                    <a:pt x="529" y="7934"/>
                    <a:pt x="820" y="8082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0"/>
            <p:cNvSpPr/>
            <p:nvPr/>
          </p:nvSpPr>
          <p:spPr>
            <a:xfrm>
              <a:off x="6415950" y="1623900"/>
              <a:ext cx="20500" cy="71925"/>
            </a:xfrm>
            <a:custGeom>
              <a:avLst/>
              <a:gdLst/>
              <a:ahLst/>
              <a:cxnLst/>
              <a:rect l="l" t="t" r="r" b="b"/>
              <a:pathLst>
                <a:path w="820" h="2877" extrusionOk="0">
                  <a:moveTo>
                    <a:pt x="820" y="1"/>
                  </a:moveTo>
                  <a:cubicBezTo>
                    <a:pt x="542" y="27"/>
                    <a:pt x="268" y="76"/>
                    <a:pt x="0" y="151"/>
                  </a:cubicBezTo>
                  <a:lnTo>
                    <a:pt x="0" y="2876"/>
                  </a:lnTo>
                  <a:cubicBezTo>
                    <a:pt x="242" y="2694"/>
                    <a:pt x="522" y="2568"/>
                    <a:pt x="820" y="2507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0"/>
            <p:cNvSpPr/>
            <p:nvPr/>
          </p:nvSpPr>
          <p:spPr>
            <a:xfrm>
              <a:off x="6326350" y="1670900"/>
              <a:ext cx="28225" cy="131675"/>
            </a:xfrm>
            <a:custGeom>
              <a:avLst/>
              <a:gdLst/>
              <a:ahLst/>
              <a:cxnLst/>
              <a:rect l="l" t="t" r="r" b="b"/>
              <a:pathLst>
                <a:path w="1129" h="5267" extrusionOk="0">
                  <a:moveTo>
                    <a:pt x="1129" y="0"/>
                  </a:moveTo>
                  <a:cubicBezTo>
                    <a:pt x="1" y="1574"/>
                    <a:pt x="1" y="3692"/>
                    <a:pt x="1129" y="5266"/>
                  </a:cubicBezTo>
                  <a:lnTo>
                    <a:pt x="1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0"/>
            <p:cNvSpPr/>
            <p:nvPr/>
          </p:nvSpPr>
          <p:spPr>
            <a:xfrm>
              <a:off x="6538775" y="1670900"/>
              <a:ext cx="28225" cy="131675"/>
            </a:xfrm>
            <a:custGeom>
              <a:avLst/>
              <a:gdLst/>
              <a:ahLst/>
              <a:cxnLst/>
              <a:rect l="l" t="t" r="r" b="b"/>
              <a:pathLst>
                <a:path w="1129" h="5267" extrusionOk="0">
                  <a:moveTo>
                    <a:pt x="0" y="0"/>
                  </a:moveTo>
                  <a:lnTo>
                    <a:pt x="0" y="5266"/>
                  </a:lnTo>
                  <a:cubicBezTo>
                    <a:pt x="1128" y="3692"/>
                    <a:pt x="1128" y="157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0"/>
            <p:cNvSpPr/>
            <p:nvPr/>
          </p:nvSpPr>
          <p:spPr>
            <a:xfrm>
              <a:off x="6497875" y="1635700"/>
              <a:ext cx="20475" cy="202050"/>
            </a:xfrm>
            <a:custGeom>
              <a:avLst/>
              <a:gdLst/>
              <a:ahLst/>
              <a:cxnLst/>
              <a:rect l="l" t="t" r="r" b="b"/>
              <a:pathLst>
                <a:path w="819" h="8082" extrusionOk="0">
                  <a:moveTo>
                    <a:pt x="0" y="1"/>
                  </a:moveTo>
                  <a:lnTo>
                    <a:pt x="0" y="8082"/>
                  </a:lnTo>
                  <a:cubicBezTo>
                    <a:pt x="291" y="7934"/>
                    <a:pt x="566" y="7755"/>
                    <a:pt x="818" y="7547"/>
                  </a:cubicBezTo>
                  <a:lnTo>
                    <a:pt x="818" y="535"/>
                  </a:lnTo>
                  <a:cubicBezTo>
                    <a:pt x="566" y="328"/>
                    <a:pt x="291" y="1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0"/>
            <p:cNvSpPr/>
            <p:nvPr/>
          </p:nvSpPr>
          <p:spPr>
            <a:xfrm>
              <a:off x="6413525" y="1706000"/>
              <a:ext cx="63875" cy="61450"/>
            </a:xfrm>
            <a:custGeom>
              <a:avLst/>
              <a:gdLst/>
              <a:ahLst/>
              <a:cxnLst/>
              <a:rect l="l" t="t" r="r" b="b"/>
              <a:pathLst>
                <a:path w="2555" h="2458" extrusionOk="0">
                  <a:moveTo>
                    <a:pt x="1325" y="1"/>
                  </a:moveTo>
                  <a:cubicBezTo>
                    <a:pt x="829" y="1"/>
                    <a:pt x="381" y="300"/>
                    <a:pt x="192" y="759"/>
                  </a:cubicBezTo>
                  <a:cubicBezTo>
                    <a:pt x="0" y="1218"/>
                    <a:pt x="106" y="1747"/>
                    <a:pt x="458" y="2097"/>
                  </a:cubicBezTo>
                  <a:cubicBezTo>
                    <a:pt x="692" y="2333"/>
                    <a:pt x="1006" y="2457"/>
                    <a:pt x="1326" y="2457"/>
                  </a:cubicBezTo>
                  <a:cubicBezTo>
                    <a:pt x="1484" y="2457"/>
                    <a:pt x="1644" y="2427"/>
                    <a:pt x="1796" y="2364"/>
                  </a:cubicBezTo>
                  <a:cubicBezTo>
                    <a:pt x="2255" y="2174"/>
                    <a:pt x="2555" y="1727"/>
                    <a:pt x="2555" y="1230"/>
                  </a:cubicBezTo>
                  <a:cubicBezTo>
                    <a:pt x="2555" y="551"/>
                    <a:pt x="2004" y="1"/>
                    <a:pt x="1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0"/>
            <p:cNvSpPr/>
            <p:nvPr/>
          </p:nvSpPr>
          <p:spPr>
            <a:xfrm>
              <a:off x="6456900" y="1623900"/>
              <a:ext cx="20500" cy="71925"/>
            </a:xfrm>
            <a:custGeom>
              <a:avLst/>
              <a:gdLst/>
              <a:ahLst/>
              <a:cxnLst/>
              <a:rect l="l" t="t" r="r" b="b"/>
              <a:pathLst>
                <a:path w="820" h="2877" extrusionOk="0">
                  <a:moveTo>
                    <a:pt x="0" y="1"/>
                  </a:moveTo>
                  <a:lnTo>
                    <a:pt x="0" y="2507"/>
                  </a:lnTo>
                  <a:cubicBezTo>
                    <a:pt x="297" y="2568"/>
                    <a:pt x="576" y="2694"/>
                    <a:pt x="820" y="2876"/>
                  </a:cubicBezTo>
                  <a:lnTo>
                    <a:pt x="820" y="151"/>
                  </a:lnTo>
                  <a:cubicBezTo>
                    <a:pt x="552" y="76"/>
                    <a:pt x="277" y="2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0"/>
            <p:cNvSpPr/>
            <p:nvPr/>
          </p:nvSpPr>
          <p:spPr>
            <a:xfrm>
              <a:off x="6271975" y="1562050"/>
              <a:ext cx="349425" cy="349325"/>
            </a:xfrm>
            <a:custGeom>
              <a:avLst/>
              <a:gdLst/>
              <a:ahLst/>
              <a:cxnLst/>
              <a:rect l="l" t="t" r="r" b="b"/>
              <a:pathLst>
                <a:path w="13977" h="13973" extrusionOk="0">
                  <a:moveTo>
                    <a:pt x="3317" y="11717"/>
                  </a:moveTo>
                  <a:cubicBezTo>
                    <a:pt x="3316" y="11717"/>
                    <a:pt x="3315" y="11717"/>
                    <a:pt x="3314" y="11717"/>
                  </a:cubicBezTo>
                  <a:cubicBezTo>
                    <a:pt x="3313" y="11717"/>
                    <a:pt x="3312" y="11717"/>
                    <a:pt x="3311" y="11717"/>
                  </a:cubicBezTo>
                  <a:close/>
                  <a:moveTo>
                    <a:pt x="6993" y="1638"/>
                  </a:moveTo>
                  <a:cubicBezTo>
                    <a:pt x="8293" y="1638"/>
                    <a:pt x="9547" y="2114"/>
                    <a:pt x="10520" y="2974"/>
                  </a:cubicBezTo>
                  <a:cubicBezTo>
                    <a:pt x="10528" y="2980"/>
                    <a:pt x="10533" y="2986"/>
                    <a:pt x="10539" y="2992"/>
                  </a:cubicBezTo>
                  <a:cubicBezTo>
                    <a:pt x="11576" y="3910"/>
                    <a:pt x="12215" y="5197"/>
                    <a:pt x="12320" y="6578"/>
                  </a:cubicBezTo>
                  <a:lnTo>
                    <a:pt x="12766" y="6578"/>
                  </a:lnTo>
                  <a:cubicBezTo>
                    <a:pt x="12992" y="6578"/>
                    <a:pt x="13175" y="6761"/>
                    <a:pt x="13175" y="6988"/>
                  </a:cubicBezTo>
                  <a:cubicBezTo>
                    <a:pt x="13175" y="7214"/>
                    <a:pt x="12992" y="7396"/>
                    <a:pt x="12766" y="7396"/>
                  </a:cubicBezTo>
                  <a:lnTo>
                    <a:pt x="12322" y="7396"/>
                  </a:lnTo>
                  <a:cubicBezTo>
                    <a:pt x="12112" y="10156"/>
                    <a:pt x="9799" y="12337"/>
                    <a:pt x="6987" y="12337"/>
                  </a:cubicBezTo>
                  <a:cubicBezTo>
                    <a:pt x="6984" y="12337"/>
                    <a:pt x="6981" y="12337"/>
                    <a:pt x="6979" y="12337"/>
                  </a:cubicBezTo>
                  <a:cubicBezTo>
                    <a:pt x="6105" y="12337"/>
                    <a:pt x="5244" y="12121"/>
                    <a:pt x="4474" y="11708"/>
                  </a:cubicBezTo>
                  <a:lnTo>
                    <a:pt x="3280" y="11716"/>
                  </a:lnTo>
                  <a:lnTo>
                    <a:pt x="3280" y="11716"/>
                  </a:lnTo>
                  <a:cubicBezTo>
                    <a:pt x="3070" y="11698"/>
                    <a:pt x="2905" y="11524"/>
                    <a:pt x="2904" y="11310"/>
                  </a:cubicBezTo>
                  <a:cubicBezTo>
                    <a:pt x="2903" y="11084"/>
                    <a:pt x="3085" y="10899"/>
                    <a:pt x="3311" y="10897"/>
                  </a:cubicBezTo>
                  <a:lnTo>
                    <a:pt x="3340" y="10896"/>
                  </a:lnTo>
                  <a:cubicBezTo>
                    <a:pt x="1789" y="9452"/>
                    <a:pt x="1239" y="7227"/>
                    <a:pt x="1937" y="5226"/>
                  </a:cubicBezTo>
                  <a:lnTo>
                    <a:pt x="1530" y="5226"/>
                  </a:lnTo>
                  <a:cubicBezTo>
                    <a:pt x="1302" y="5226"/>
                    <a:pt x="1120" y="5042"/>
                    <a:pt x="1120" y="4816"/>
                  </a:cubicBezTo>
                  <a:cubicBezTo>
                    <a:pt x="1120" y="4590"/>
                    <a:pt x="1302" y="4408"/>
                    <a:pt x="1530" y="4408"/>
                  </a:cubicBezTo>
                  <a:lnTo>
                    <a:pt x="2303" y="4408"/>
                  </a:lnTo>
                  <a:cubicBezTo>
                    <a:pt x="3215" y="2757"/>
                    <a:pt x="4973" y="1638"/>
                    <a:pt x="6987" y="1638"/>
                  </a:cubicBezTo>
                  <a:cubicBezTo>
                    <a:pt x="6989" y="1638"/>
                    <a:pt x="6991" y="1638"/>
                    <a:pt x="6993" y="1638"/>
                  </a:cubicBezTo>
                  <a:close/>
                  <a:moveTo>
                    <a:pt x="6987" y="0"/>
                  </a:moveTo>
                  <a:cubicBezTo>
                    <a:pt x="3128" y="0"/>
                    <a:pt x="1" y="3128"/>
                    <a:pt x="1" y="6986"/>
                  </a:cubicBezTo>
                  <a:cubicBezTo>
                    <a:pt x="1" y="7492"/>
                    <a:pt x="56" y="7997"/>
                    <a:pt x="164" y="8491"/>
                  </a:cubicBezTo>
                  <a:lnTo>
                    <a:pt x="658" y="8491"/>
                  </a:lnTo>
                  <a:cubicBezTo>
                    <a:pt x="885" y="8491"/>
                    <a:pt x="1068" y="8675"/>
                    <a:pt x="1068" y="8901"/>
                  </a:cubicBezTo>
                  <a:cubicBezTo>
                    <a:pt x="1068" y="9127"/>
                    <a:pt x="885" y="9310"/>
                    <a:pt x="658" y="9310"/>
                  </a:cubicBezTo>
                  <a:lnTo>
                    <a:pt x="397" y="9310"/>
                  </a:lnTo>
                  <a:cubicBezTo>
                    <a:pt x="1355" y="12027"/>
                    <a:pt x="3945" y="13973"/>
                    <a:pt x="6989" y="13973"/>
                  </a:cubicBezTo>
                  <a:cubicBezTo>
                    <a:pt x="10848" y="13973"/>
                    <a:pt x="13975" y="10845"/>
                    <a:pt x="13975" y="6986"/>
                  </a:cubicBezTo>
                  <a:cubicBezTo>
                    <a:pt x="13977" y="5785"/>
                    <a:pt x="13667" y="4603"/>
                    <a:pt x="13076" y="3558"/>
                  </a:cubicBezTo>
                  <a:lnTo>
                    <a:pt x="12440" y="3555"/>
                  </a:lnTo>
                  <a:cubicBezTo>
                    <a:pt x="12215" y="3553"/>
                    <a:pt x="12032" y="3369"/>
                    <a:pt x="12032" y="3144"/>
                  </a:cubicBezTo>
                  <a:cubicBezTo>
                    <a:pt x="12034" y="2918"/>
                    <a:pt x="12217" y="2735"/>
                    <a:pt x="12443" y="2735"/>
                  </a:cubicBezTo>
                  <a:lnTo>
                    <a:pt x="12533" y="2735"/>
                  </a:lnTo>
                  <a:cubicBezTo>
                    <a:pt x="11256" y="1073"/>
                    <a:pt x="9248" y="0"/>
                    <a:pt x="6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80"/>
          <p:cNvGrpSpPr/>
          <p:nvPr/>
        </p:nvGrpSpPr>
        <p:grpSpPr>
          <a:xfrm>
            <a:off x="6499658" y="1783268"/>
            <a:ext cx="216678" cy="376626"/>
            <a:chOff x="5603775" y="1562050"/>
            <a:chExt cx="201000" cy="349375"/>
          </a:xfrm>
        </p:grpSpPr>
        <p:sp>
          <p:nvSpPr>
            <p:cNvPr id="1064" name="Google Shape;1064;p80"/>
            <p:cNvSpPr/>
            <p:nvPr/>
          </p:nvSpPr>
          <p:spPr>
            <a:xfrm>
              <a:off x="5630700" y="1822300"/>
              <a:ext cx="147150" cy="89125"/>
            </a:xfrm>
            <a:custGeom>
              <a:avLst/>
              <a:gdLst/>
              <a:ahLst/>
              <a:cxnLst/>
              <a:rect l="l" t="t" r="r" b="b"/>
              <a:pathLst>
                <a:path w="5886" h="3565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72" y="916"/>
                    <a:pt x="1592" y="1830"/>
                    <a:pt x="1187" y="2745"/>
                  </a:cubicBezTo>
                  <a:lnTo>
                    <a:pt x="410" y="2745"/>
                  </a:lnTo>
                  <a:cubicBezTo>
                    <a:pt x="183" y="2745"/>
                    <a:pt x="1" y="2929"/>
                    <a:pt x="1" y="3155"/>
                  </a:cubicBezTo>
                  <a:cubicBezTo>
                    <a:pt x="1" y="3381"/>
                    <a:pt x="183" y="3564"/>
                    <a:pt x="410" y="3564"/>
                  </a:cubicBezTo>
                  <a:lnTo>
                    <a:pt x="5475" y="3564"/>
                  </a:lnTo>
                  <a:cubicBezTo>
                    <a:pt x="5701" y="3564"/>
                    <a:pt x="5885" y="3381"/>
                    <a:pt x="5885" y="3155"/>
                  </a:cubicBezTo>
                  <a:cubicBezTo>
                    <a:pt x="5885" y="2929"/>
                    <a:pt x="5701" y="2745"/>
                    <a:pt x="5475" y="2745"/>
                  </a:cubicBezTo>
                  <a:lnTo>
                    <a:pt x="4699" y="2745"/>
                  </a:lnTo>
                  <a:cubicBezTo>
                    <a:pt x="4294" y="1830"/>
                    <a:pt x="4114" y="916"/>
                    <a:pt x="4162" y="1"/>
                  </a:cubicBezTo>
                  <a:lnTo>
                    <a:pt x="4162" y="1"/>
                  </a:lnTo>
                  <a:cubicBezTo>
                    <a:pt x="3799" y="97"/>
                    <a:pt x="3425" y="144"/>
                    <a:pt x="3050" y="144"/>
                  </a:cubicBezTo>
                  <a:lnTo>
                    <a:pt x="2836" y="144"/>
                  </a:lnTo>
                  <a:cubicBezTo>
                    <a:pt x="2459" y="144"/>
                    <a:pt x="2086" y="97"/>
                    <a:pt x="1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0"/>
            <p:cNvSpPr/>
            <p:nvPr/>
          </p:nvSpPr>
          <p:spPr>
            <a:xfrm>
              <a:off x="5643550" y="1562050"/>
              <a:ext cx="121450" cy="40400"/>
            </a:xfrm>
            <a:custGeom>
              <a:avLst/>
              <a:gdLst/>
              <a:ahLst/>
              <a:cxnLst/>
              <a:rect l="l" t="t" r="r" b="b"/>
              <a:pathLst>
                <a:path w="4858" h="1616" extrusionOk="0">
                  <a:moveTo>
                    <a:pt x="2429" y="0"/>
                  </a:moveTo>
                  <a:cubicBezTo>
                    <a:pt x="1368" y="0"/>
                    <a:pt x="410" y="637"/>
                    <a:pt x="1" y="1616"/>
                  </a:cubicBezTo>
                  <a:lnTo>
                    <a:pt x="4857" y="1616"/>
                  </a:lnTo>
                  <a:cubicBezTo>
                    <a:pt x="4447" y="637"/>
                    <a:pt x="3490" y="0"/>
                    <a:pt x="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0"/>
            <p:cNvSpPr/>
            <p:nvPr/>
          </p:nvSpPr>
          <p:spPr>
            <a:xfrm>
              <a:off x="5603775" y="1622925"/>
              <a:ext cx="201000" cy="182500"/>
            </a:xfrm>
            <a:custGeom>
              <a:avLst/>
              <a:gdLst/>
              <a:ahLst/>
              <a:cxnLst/>
              <a:rect l="l" t="t" r="r" b="b"/>
              <a:pathLst>
                <a:path w="8040" h="7300" extrusionOk="0">
                  <a:moveTo>
                    <a:pt x="4020" y="1689"/>
                  </a:moveTo>
                  <a:cubicBezTo>
                    <a:pt x="4246" y="1689"/>
                    <a:pt x="4430" y="1873"/>
                    <a:pt x="4430" y="2099"/>
                  </a:cubicBezTo>
                  <a:lnTo>
                    <a:pt x="4430" y="2601"/>
                  </a:lnTo>
                  <a:lnTo>
                    <a:pt x="4931" y="2601"/>
                  </a:lnTo>
                  <a:cubicBezTo>
                    <a:pt x="5158" y="2601"/>
                    <a:pt x="5341" y="2784"/>
                    <a:pt x="5341" y="3011"/>
                  </a:cubicBezTo>
                  <a:cubicBezTo>
                    <a:pt x="5341" y="3237"/>
                    <a:pt x="5158" y="3421"/>
                    <a:pt x="4931" y="3421"/>
                  </a:cubicBezTo>
                  <a:lnTo>
                    <a:pt x="4430" y="3421"/>
                  </a:lnTo>
                  <a:lnTo>
                    <a:pt x="4430" y="5610"/>
                  </a:lnTo>
                  <a:cubicBezTo>
                    <a:pt x="4430" y="5837"/>
                    <a:pt x="4246" y="6020"/>
                    <a:pt x="4020" y="6020"/>
                  </a:cubicBezTo>
                  <a:cubicBezTo>
                    <a:pt x="3793" y="6020"/>
                    <a:pt x="3610" y="5837"/>
                    <a:pt x="3610" y="5610"/>
                  </a:cubicBezTo>
                  <a:lnTo>
                    <a:pt x="3610" y="3421"/>
                  </a:lnTo>
                  <a:lnTo>
                    <a:pt x="3108" y="3421"/>
                  </a:lnTo>
                  <a:cubicBezTo>
                    <a:pt x="2882" y="3421"/>
                    <a:pt x="2698" y="3237"/>
                    <a:pt x="2698" y="3011"/>
                  </a:cubicBezTo>
                  <a:cubicBezTo>
                    <a:pt x="2698" y="2785"/>
                    <a:pt x="2882" y="2601"/>
                    <a:pt x="3108" y="2601"/>
                  </a:cubicBezTo>
                  <a:lnTo>
                    <a:pt x="3610" y="2601"/>
                  </a:lnTo>
                  <a:lnTo>
                    <a:pt x="3610" y="2099"/>
                  </a:lnTo>
                  <a:cubicBezTo>
                    <a:pt x="3610" y="1873"/>
                    <a:pt x="3793" y="1689"/>
                    <a:pt x="4020" y="1689"/>
                  </a:cubicBezTo>
                  <a:close/>
                  <a:moveTo>
                    <a:pt x="429" y="0"/>
                  </a:moveTo>
                  <a:cubicBezTo>
                    <a:pt x="219" y="0"/>
                    <a:pt x="44" y="158"/>
                    <a:pt x="22" y="368"/>
                  </a:cubicBezTo>
                  <a:cubicBezTo>
                    <a:pt x="0" y="577"/>
                    <a:pt x="139" y="768"/>
                    <a:pt x="345" y="811"/>
                  </a:cubicBezTo>
                  <a:lnTo>
                    <a:pt x="345" y="3732"/>
                  </a:lnTo>
                  <a:cubicBezTo>
                    <a:pt x="345" y="5703"/>
                    <a:pt x="1942" y="7300"/>
                    <a:pt x="3913" y="7300"/>
                  </a:cubicBezTo>
                  <a:lnTo>
                    <a:pt x="4127" y="7300"/>
                  </a:lnTo>
                  <a:cubicBezTo>
                    <a:pt x="6098" y="7300"/>
                    <a:pt x="7695" y="5703"/>
                    <a:pt x="7695" y="3732"/>
                  </a:cubicBezTo>
                  <a:lnTo>
                    <a:pt x="7695" y="811"/>
                  </a:lnTo>
                  <a:cubicBezTo>
                    <a:pt x="7901" y="768"/>
                    <a:pt x="8040" y="577"/>
                    <a:pt x="8018" y="368"/>
                  </a:cubicBezTo>
                  <a:cubicBezTo>
                    <a:pt x="7996" y="158"/>
                    <a:pt x="7819" y="0"/>
                    <a:pt x="7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80"/>
          <p:cNvGrpSpPr/>
          <p:nvPr/>
        </p:nvGrpSpPr>
        <p:grpSpPr>
          <a:xfrm>
            <a:off x="5601253" y="1783268"/>
            <a:ext cx="383094" cy="376626"/>
            <a:chOff x="4770375" y="1562050"/>
            <a:chExt cx="355375" cy="349375"/>
          </a:xfrm>
        </p:grpSpPr>
        <p:sp>
          <p:nvSpPr>
            <p:cNvPr id="1068" name="Google Shape;1068;p80"/>
            <p:cNvSpPr/>
            <p:nvPr/>
          </p:nvSpPr>
          <p:spPr>
            <a:xfrm>
              <a:off x="4801650" y="1856550"/>
              <a:ext cx="255050" cy="54875"/>
            </a:xfrm>
            <a:custGeom>
              <a:avLst/>
              <a:gdLst/>
              <a:ahLst/>
              <a:cxnLst/>
              <a:rect l="l" t="t" r="r" b="b"/>
              <a:pathLst>
                <a:path w="10202" h="2195" extrusionOk="0">
                  <a:moveTo>
                    <a:pt x="2280" y="1"/>
                  </a:moveTo>
                  <a:cubicBezTo>
                    <a:pt x="2187" y="1"/>
                    <a:pt x="2111" y="49"/>
                    <a:pt x="2111" y="143"/>
                  </a:cubicBezTo>
                  <a:lnTo>
                    <a:pt x="2111" y="198"/>
                  </a:lnTo>
                  <a:cubicBezTo>
                    <a:pt x="2111" y="1330"/>
                    <a:pt x="1167" y="2194"/>
                    <a:pt x="1" y="2194"/>
                  </a:cubicBezTo>
                  <a:lnTo>
                    <a:pt x="9074" y="2194"/>
                  </a:lnTo>
                  <a:cubicBezTo>
                    <a:pt x="9697" y="2194"/>
                    <a:pt x="10202" y="1702"/>
                    <a:pt x="10202" y="1097"/>
                  </a:cubicBezTo>
                  <a:cubicBezTo>
                    <a:pt x="10202" y="493"/>
                    <a:pt x="9699" y="4"/>
                    <a:pt x="9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0"/>
            <p:cNvSpPr/>
            <p:nvPr/>
          </p:nvSpPr>
          <p:spPr>
            <a:xfrm>
              <a:off x="4770375" y="1562050"/>
              <a:ext cx="204375" cy="327625"/>
            </a:xfrm>
            <a:custGeom>
              <a:avLst/>
              <a:gdLst/>
              <a:ahLst/>
              <a:cxnLst/>
              <a:rect l="l" t="t" r="r" b="b"/>
              <a:pathLst>
                <a:path w="8175" h="13105" extrusionOk="0">
                  <a:moveTo>
                    <a:pt x="3585" y="2184"/>
                  </a:moveTo>
                  <a:cubicBezTo>
                    <a:pt x="3805" y="2184"/>
                    <a:pt x="3996" y="2353"/>
                    <a:pt x="4006" y="2573"/>
                  </a:cubicBezTo>
                  <a:cubicBezTo>
                    <a:pt x="4018" y="2806"/>
                    <a:pt x="3831" y="3003"/>
                    <a:pt x="3596" y="3003"/>
                  </a:cubicBezTo>
                  <a:lnTo>
                    <a:pt x="1304" y="3003"/>
                  </a:lnTo>
                  <a:cubicBezTo>
                    <a:pt x="1084" y="3003"/>
                    <a:pt x="894" y="2832"/>
                    <a:pt x="884" y="2612"/>
                  </a:cubicBezTo>
                  <a:cubicBezTo>
                    <a:pt x="873" y="2379"/>
                    <a:pt x="1059" y="2184"/>
                    <a:pt x="1292" y="2184"/>
                  </a:cubicBezTo>
                  <a:close/>
                  <a:moveTo>
                    <a:pt x="1292" y="10370"/>
                  </a:moveTo>
                  <a:cubicBezTo>
                    <a:pt x="1361" y="10370"/>
                    <a:pt x="1433" y="10388"/>
                    <a:pt x="1502" y="10430"/>
                  </a:cubicBezTo>
                  <a:cubicBezTo>
                    <a:pt x="1650" y="10520"/>
                    <a:pt x="1727" y="10692"/>
                    <a:pt x="1694" y="10861"/>
                  </a:cubicBezTo>
                  <a:cubicBezTo>
                    <a:pt x="1659" y="11036"/>
                    <a:pt x="1514" y="11168"/>
                    <a:pt x="1337" y="11187"/>
                  </a:cubicBezTo>
                  <a:cubicBezTo>
                    <a:pt x="1322" y="11189"/>
                    <a:pt x="1306" y="11190"/>
                    <a:pt x="1291" y="11190"/>
                  </a:cubicBezTo>
                  <a:cubicBezTo>
                    <a:pt x="1131" y="11190"/>
                    <a:pt x="984" y="11096"/>
                    <a:pt x="919" y="10947"/>
                  </a:cubicBezTo>
                  <a:cubicBezTo>
                    <a:pt x="790" y="10656"/>
                    <a:pt x="1020" y="10370"/>
                    <a:pt x="1292" y="10370"/>
                  </a:cubicBezTo>
                  <a:close/>
                  <a:moveTo>
                    <a:pt x="411" y="0"/>
                  </a:moveTo>
                  <a:cubicBezTo>
                    <a:pt x="185" y="0"/>
                    <a:pt x="1" y="184"/>
                    <a:pt x="1" y="410"/>
                  </a:cubicBezTo>
                  <a:lnTo>
                    <a:pt x="1" y="11923"/>
                  </a:lnTo>
                  <a:cubicBezTo>
                    <a:pt x="1" y="12574"/>
                    <a:pt x="563" y="13104"/>
                    <a:pt x="1252" y="13104"/>
                  </a:cubicBezTo>
                  <a:cubicBezTo>
                    <a:pt x="1935" y="13104"/>
                    <a:pt x="2491" y="12574"/>
                    <a:pt x="2491" y="11923"/>
                  </a:cubicBezTo>
                  <a:cubicBezTo>
                    <a:pt x="2491" y="11347"/>
                    <a:pt x="2958" y="10883"/>
                    <a:pt x="3533" y="10883"/>
                  </a:cubicBezTo>
                  <a:cubicBezTo>
                    <a:pt x="3534" y="10883"/>
                    <a:pt x="3534" y="10883"/>
                    <a:pt x="3535" y="10883"/>
                  </a:cubicBezTo>
                  <a:lnTo>
                    <a:pt x="8173" y="10902"/>
                  </a:lnTo>
                  <a:lnTo>
                    <a:pt x="8173" y="8127"/>
                  </a:lnTo>
                  <a:lnTo>
                    <a:pt x="5790" y="10087"/>
                  </a:lnTo>
                  <a:cubicBezTo>
                    <a:pt x="5571" y="10268"/>
                    <a:pt x="5295" y="10366"/>
                    <a:pt x="5011" y="10366"/>
                  </a:cubicBezTo>
                  <a:cubicBezTo>
                    <a:pt x="4492" y="10366"/>
                    <a:pt x="4029" y="10040"/>
                    <a:pt x="3854" y="9552"/>
                  </a:cubicBezTo>
                  <a:lnTo>
                    <a:pt x="1304" y="9552"/>
                  </a:lnTo>
                  <a:cubicBezTo>
                    <a:pt x="1084" y="9552"/>
                    <a:pt x="894" y="9383"/>
                    <a:pt x="884" y="9163"/>
                  </a:cubicBezTo>
                  <a:cubicBezTo>
                    <a:pt x="873" y="8928"/>
                    <a:pt x="1059" y="8733"/>
                    <a:pt x="1292" y="8733"/>
                  </a:cubicBezTo>
                  <a:lnTo>
                    <a:pt x="3851" y="8733"/>
                  </a:lnTo>
                  <a:cubicBezTo>
                    <a:pt x="3925" y="8520"/>
                    <a:pt x="4057" y="8332"/>
                    <a:pt x="4230" y="8188"/>
                  </a:cubicBezTo>
                  <a:lnTo>
                    <a:pt x="4565" y="7915"/>
                  </a:lnTo>
                  <a:lnTo>
                    <a:pt x="1304" y="7915"/>
                  </a:lnTo>
                  <a:cubicBezTo>
                    <a:pt x="1084" y="7915"/>
                    <a:pt x="894" y="7745"/>
                    <a:pt x="884" y="7525"/>
                  </a:cubicBezTo>
                  <a:cubicBezTo>
                    <a:pt x="873" y="7291"/>
                    <a:pt x="1059" y="7095"/>
                    <a:pt x="1292" y="7095"/>
                  </a:cubicBezTo>
                  <a:lnTo>
                    <a:pt x="5561" y="7095"/>
                  </a:lnTo>
                  <a:lnTo>
                    <a:pt x="6184" y="6583"/>
                  </a:lnTo>
                  <a:lnTo>
                    <a:pt x="6184" y="6277"/>
                  </a:lnTo>
                  <a:lnTo>
                    <a:pt x="1304" y="6277"/>
                  </a:lnTo>
                  <a:cubicBezTo>
                    <a:pt x="1084" y="6277"/>
                    <a:pt x="894" y="6108"/>
                    <a:pt x="884" y="5887"/>
                  </a:cubicBezTo>
                  <a:cubicBezTo>
                    <a:pt x="873" y="5653"/>
                    <a:pt x="1059" y="5457"/>
                    <a:pt x="1292" y="5457"/>
                  </a:cubicBezTo>
                  <a:lnTo>
                    <a:pt x="6185" y="5457"/>
                  </a:lnTo>
                  <a:lnTo>
                    <a:pt x="6185" y="5111"/>
                  </a:lnTo>
                  <a:cubicBezTo>
                    <a:pt x="6185" y="4949"/>
                    <a:pt x="6216" y="4790"/>
                    <a:pt x="6278" y="4641"/>
                  </a:cubicBezTo>
                  <a:lnTo>
                    <a:pt x="1304" y="4641"/>
                  </a:lnTo>
                  <a:cubicBezTo>
                    <a:pt x="1084" y="4641"/>
                    <a:pt x="894" y="4470"/>
                    <a:pt x="884" y="4250"/>
                  </a:cubicBezTo>
                  <a:cubicBezTo>
                    <a:pt x="873" y="4017"/>
                    <a:pt x="1059" y="3821"/>
                    <a:pt x="1294" y="3821"/>
                  </a:cubicBezTo>
                  <a:lnTo>
                    <a:pt x="7053" y="3821"/>
                  </a:lnTo>
                  <a:lnTo>
                    <a:pt x="8175" y="2916"/>
                  </a:lnTo>
                  <a:lnTo>
                    <a:pt x="8175" y="410"/>
                  </a:lnTo>
                  <a:cubicBezTo>
                    <a:pt x="8175" y="184"/>
                    <a:pt x="7992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0"/>
            <p:cNvSpPr/>
            <p:nvPr/>
          </p:nvSpPr>
          <p:spPr>
            <a:xfrm>
              <a:off x="4945450" y="1649100"/>
              <a:ext cx="44375" cy="60725"/>
            </a:xfrm>
            <a:custGeom>
              <a:avLst/>
              <a:gdLst/>
              <a:ahLst/>
              <a:cxnLst/>
              <a:rect l="l" t="t" r="r" b="b"/>
              <a:pathLst>
                <a:path w="1775" h="2429" extrusionOk="0">
                  <a:moveTo>
                    <a:pt x="1774" y="0"/>
                  </a:moveTo>
                  <a:lnTo>
                    <a:pt x="154" y="1308"/>
                  </a:lnTo>
                  <a:cubicBezTo>
                    <a:pt x="57" y="1386"/>
                    <a:pt x="0" y="1505"/>
                    <a:pt x="0" y="1629"/>
                  </a:cubicBezTo>
                  <a:lnTo>
                    <a:pt x="0" y="2429"/>
                  </a:lnTo>
                  <a:lnTo>
                    <a:pt x="1774" y="971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0"/>
            <p:cNvSpPr/>
            <p:nvPr/>
          </p:nvSpPr>
          <p:spPr>
            <a:xfrm>
              <a:off x="4986750" y="1719725"/>
              <a:ext cx="66800" cy="39025"/>
            </a:xfrm>
            <a:custGeom>
              <a:avLst/>
              <a:gdLst/>
              <a:ahLst/>
              <a:cxnLst/>
              <a:rect l="l" t="t" r="r" b="b"/>
              <a:pathLst>
                <a:path w="2672" h="1561" extrusionOk="0">
                  <a:moveTo>
                    <a:pt x="1737" y="0"/>
                  </a:moveTo>
                  <a:lnTo>
                    <a:pt x="0" y="1425"/>
                  </a:lnTo>
                  <a:lnTo>
                    <a:pt x="724" y="1554"/>
                  </a:lnTo>
                  <a:cubicBezTo>
                    <a:pt x="749" y="1559"/>
                    <a:pt x="774" y="1561"/>
                    <a:pt x="798" y="1561"/>
                  </a:cubicBezTo>
                  <a:cubicBezTo>
                    <a:pt x="892" y="1561"/>
                    <a:pt x="983" y="1529"/>
                    <a:pt x="1056" y="1470"/>
                  </a:cubicBezTo>
                  <a:lnTo>
                    <a:pt x="2672" y="167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0"/>
            <p:cNvSpPr/>
            <p:nvPr/>
          </p:nvSpPr>
          <p:spPr>
            <a:xfrm>
              <a:off x="5010250" y="1599325"/>
              <a:ext cx="115500" cy="107525"/>
            </a:xfrm>
            <a:custGeom>
              <a:avLst/>
              <a:gdLst/>
              <a:ahLst/>
              <a:cxnLst/>
              <a:rect l="l" t="t" r="r" b="b"/>
              <a:pathLst>
                <a:path w="4620" h="4301" extrusionOk="0">
                  <a:moveTo>
                    <a:pt x="2372" y="0"/>
                  </a:moveTo>
                  <a:cubicBezTo>
                    <a:pt x="1921" y="0"/>
                    <a:pt x="1466" y="148"/>
                    <a:pt x="1092" y="449"/>
                  </a:cubicBezTo>
                  <a:lnTo>
                    <a:pt x="0" y="1331"/>
                  </a:lnTo>
                  <a:lnTo>
                    <a:pt x="0" y="2290"/>
                  </a:lnTo>
                  <a:lnTo>
                    <a:pt x="876" y="1570"/>
                  </a:lnTo>
                  <a:cubicBezTo>
                    <a:pt x="1105" y="1382"/>
                    <a:pt x="1381" y="1291"/>
                    <a:pt x="1655" y="1291"/>
                  </a:cubicBezTo>
                  <a:cubicBezTo>
                    <a:pt x="2010" y="1291"/>
                    <a:pt x="2362" y="1444"/>
                    <a:pt x="2605" y="1739"/>
                  </a:cubicBezTo>
                  <a:cubicBezTo>
                    <a:pt x="3035" y="2264"/>
                    <a:pt x="2960" y="3037"/>
                    <a:pt x="2436" y="3468"/>
                  </a:cubicBezTo>
                  <a:lnTo>
                    <a:pt x="1628" y="4131"/>
                  </a:lnTo>
                  <a:lnTo>
                    <a:pt x="2576" y="4301"/>
                  </a:lnTo>
                  <a:lnTo>
                    <a:pt x="3655" y="3431"/>
                  </a:lnTo>
                  <a:cubicBezTo>
                    <a:pt x="4505" y="2744"/>
                    <a:pt x="4619" y="1522"/>
                    <a:pt x="3911" y="698"/>
                  </a:cubicBezTo>
                  <a:cubicBezTo>
                    <a:pt x="3516" y="238"/>
                    <a:pt x="2946" y="0"/>
                    <a:pt x="2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0"/>
            <p:cNvSpPr/>
            <p:nvPr/>
          </p:nvSpPr>
          <p:spPr>
            <a:xfrm>
              <a:off x="4881700" y="1652025"/>
              <a:ext cx="181450" cy="148725"/>
            </a:xfrm>
            <a:custGeom>
              <a:avLst/>
              <a:gdLst/>
              <a:ahLst/>
              <a:cxnLst/>
              <a:rect l="l" t="t" r="r" b="b"/>
              <a:pathLst>
                <a:path w="7258" h="5949" extrusionOk="0">
                  <a:moveTo>
                    <a:pt x="6797" y="1"/>
                  </a:moveTo>
                  <a:cubicBezTo>
                    <a:pt x="6706" y="1"/>
                    <a:pt x="6614" y="31"/>
                    <a:pt x="6538" y="93"/>
                  </a:cubicBezTo>
                  <a:lnTo>
                    <a:pt x="297" y="5224"/>
                  </a:lnTo>
                  <a:cubicBezTo>
                    <a:pt x="0" y="5467"/>
                    <a:pt x="174" y="5949"/>
                    <a:pt x="558" y="5949"/>
                  </a:cubicBezTo>
                  <a:cubicBezTo>
                    <a:pt x="652" y="5949"/>
                    <a:pt x="745" y="5916"/>
                    <a:pt x="817" y="5856"/>
                  </a:cubicBezTo>
                  <a:lnTo>
                    <a:pt x="7058" y="726"/>
                  </a:lnTo>
                  <a:cubicBezTo>
                    <a:pt x="7233" y="583"/>
                    <a:pt x="7258" y="325"/>
                    <a:pt x="7114" y="150"/>
                  </a:cubicBezTo>
                  <a:cubicBezTo>
                    <a:pt x="7033" y="52"/>
                    <a:pt x="6916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80"/>
          <p:cNvGrpSpPr/>
          <p:nvPr/>
        </p:nvGrpSpPr>
        <p:grpSpPr>
          <a:xfrm>
            <a:off x="4815418" y="1784022"/>
            <a:ext cx="314507" cy="376411"/>
            <a:chOff x="4041400" y="1562750"/>
            <a:chExt cx="291750" cy="349175"/>
          </a:xfrm>
        </p:grpSpPr>
        <p:sp>
          <p:nvSpPr>
            <p:cNvPr id="1075" name="Google Shape;1075;p80"/>
            <p:cNvSpPr/>
            <p:nvPr/>
          </p:nvSpPr>
          <p:spPr>
            <a:xfrm>
              <a:off x="4226625" y="1614100"/>
              <a:ext cx="106525" cy="85600"/>
            </a:xfrm>
            <a:custGeom>
              <a:avLst/>
              <a:gdLst/>
              <a:ahLst/>
              <a:cxnLst/>
              <a:rect l="l" t="t" r="r" b="b"/>
              <a:pathLst>
                <a:path w="4261" h="3424" extrusionOk="0">
                  <a:moveTo>
                    <a:pt x="2371" y="0"/>
                  </a:moveTo>
                  <a:lnTo>
                    <a:pt x="2371" y="1555"/>
                  </a:lnTo>
                  <a:cubicBezTo>
                    <a:pt x="2370" y="2233"/>
                    <a:pt x="1819" y="2783"/>
                    <a:pt x="1142" y="2785"/>
                  </a:cubicBezTo>
                  <a:lnTo>
                    <a:pt x="1" y="2785"/>
                  </a:lnTo>
                  <a:lnTo>
                    <a:pt x="1" y="3013"/>
                  </a:lnTo>
                  <a:cubicBezTo>
                    <a:pt x="1" y="3239"/>
                    <a:pt x="185" y="3423"/>
                    <a:pt x="410" y="3423"/>
                  </a:cubicBezTo>
                  <a:lnTo>
                    <a:pt x="3781" y="3423"/>
                  </a:lnTo>
                  <a:cubicBezTo>
                    <a:pt x="4062" y="3423"/>
                    <a:pt x="4261" y="3147"/>
                    <a:pt x="4169" y="2882"/>
                  </a:cubicBezTo>
                  <a:lnTo>
                    <a:pt x="3773" y="1712"/>
                  </a:lnTo>
                  <a:lnTo>
                    <a:pt x="4169" y="542"/>
                  </a:lnTo>
                  <a:cubicBezTo>
                    <a:pt x="4259" y="275"/>
                    <a:pt x="4062" y="0"/>
                    <a:pt x="3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0"/>
            <p:cNvSpPr/>
            <p:nvPr/>
          </p:nvSpPr>
          <p:spPr>
            <a:xfrm>
              <a:off x="4187325" y="1584450"/>
              <a:ext cx="78100" cy="78750"/>
            </a:xfrm>
            <a:custGeom>
              <a:avLst/>
              <a:gdLst/>
              <a:ahLst/>
              <a:cxnLst/>
              <a:rect l="l" t="t" r="r" b="b"/>
              <a:pathLst>
                <a:path w="3124" h="3150" extrusionOk="0">
                  <a:moveTo>
                    <a:pt x="0" y="0"/>
                  </a:moveTo>
                  <a:lnTo>
                    <a:pt x="0" y="3150"/>
                  </a:lnTo>
                  <a:lnTo>
                    <a:pt x="2714" y="3150"/>
                  </a:lnTo>
                  <a:cubicBezTo>
                    <a:pt x="2940" y="3150"/>
                    <a:pt x="3123" y="2967"/>
                    <a:pt x="3123" y="2740"/>
                  </a:cubicBezTo>
                  <a:lnTo>
                    <a:pt x="3123" y="412"/>
                  </a:lnTo>
                  <a:cubicBezTo>
                    <a:pt x="3123" y="186"/>
                    <a:pt x="2940" y="2"/>
                    <a:pt x="2714" y="2"/>
                  </a:cubicBezTo>
                  <a:lnTo>
                    <a:pt x="2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0"/>
            <p:cNvSpPr/>
            <p:nvPr/>
          </p:nvSpPr>
          <p:spPr>
            <a:xfrm>
              <a:off x="4042950" y="1813125"/>
              <a:ext cx="227275" cy="39625"/>
            </a:xfrm>
            <a:custGeom>
              <a:avLst/>
              <a:gdLst/>
              <a:ahLst/>
              <a:cxnLst/>
              <a:rect l="l" t="t" r="r" b="b"/>
              <a:pathLst>
                <a:path w="9091" h="1585" extrusionOk="0">
                  <a:moveTo>
                    <a:pt x="1" y="0"/>
                  </a:moveTo>
                  <a:lnTo>
                    <a:pt x="793" y="1584"/>
                  </a:lnTo>
                  <a:lnTo>
                    <a:pt x="8299" y="1584"/>
                  </a:lnTo>
                  <a:lnTo>
                    <a:pt x="9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0"/>
            <p:cNvSpPr/>
            <p:nvPr/>
          </p:nvSpPr>
          <p:spPr>
            <a:xfrm>
              <a:off x="4041400" y="1562750"/>
              <a:ext cx="230400" cy="229875"/>
            </a:xfrm>
            <a:custGeom>
              <a:avLst/>
              <a:gdLst/>
              <a:ahLst/>
              <a:cxnLst/>
              <a:rect l="l" t="t" r="r" b="b"/>
              <a:pathLst>
                <a:path w="9216" h="9195" extrusionOk="0">
                  <a:moveTo>
                    <a:pt x="4608" y="1"/>
                  </a:moveTo>
                  <a:cubicBezTo>
                    <a:pt x="4385" y="1"/>
                    <a:pt x="4202" y="181"/>
                    <a:pt x="4198" y="402"/>
                  </a:cubicBezTo>
                  <a:lnTo>
                    <a:pt x="4198" y="6565"/>
                  </a:lnTo>
                  <a:lnTo>
                    <a:pt x="4097" y="6565"/>
                  </a:lnTo>
                  <a:cubicBezTo>
                    <a:pt x="3869" y="6565"/>
                    <a:pt x="3687" y="6747"/>
                    <a:pt x="3687" y="6974"/>
                  </a:cubicBezTo>
                  <a:lnTo>
                    <a:pt x="3687" y="8126"/>
                  </a:lnTo>
                  <a:lnTo>
                    <a:pt x="1844" y="8126"/>
                  </a:lnTo>
                  <a:lnTo>
                    <a:pt x="1844" y="6974"/>
                  </a:lnTo>
                  <a:cubicBezTo>
                    <a:pt x="1844" y="6747"/>
                    <a:pt x="1660" y="6565"/>
                    <a:pt x="1434" y="6565"/>
                  </a:cubicBezTo>
                  <a:lnTo>
                    <a:pt x="410" y="6565"/>
                  </a:lnTo>
                  <a:cubicBezTo>
                    <a:pt x="184" y="6565"/>
                    <a:pt x="0" y="6749"/>
                    <a:pt x="0" y="6974"/>
                  </a:cubicBezTo>
                  <a:lnTo>
                    <a:pt x="0" y="9194"/>
                  </a:lnTo>
                  <a:lnTo>
                    <a:pt x="9215" y="9194"/>
                  </a:lnTo>
                  <a:lnTo>
                    <a:pt x="9215" y="6974"/>
                  </a:lnTo>
                  <a:cubicBezTo>
                    <a:pt x="9215" y="6747"/>
                    <a:pt x="9031" y="6565"/>
                    <a:pt x="8805" y="6565"/>
                  </a:cubicBezTo>
                  <a:lnTo>
                    <a:pt x="7782" y="6565"/>
                  </a:lnTo>
                  <a:cubicBezTo>
                    <a:pt x="7556" y="6565"/>
                    <a:pt x="7372" y="6747"/>
                    <a:pt x="7372" y="6974"/>
                  </a:cubicBezTo>
                  <a:lnTo>
                    <a:pt x="7372" y="8126"/>
                  </a:lnTo>
                  <a:lnTo>
                    <a:pt x="5529" y="8126"/>
                  </a:lnTo>
                  <a:lnTo>
                    <a:pt x="5529" y="6974"/>
                  </a:lnTo>
                  <a:cubicBezTo>
                    <a:pt x="5529" y="6749"/>
                    <a:pt x="5346" y="6565"/>
                    <a:pt x="5119" y="6565"/>
                  </a:cubicBezTo>
                  <a:lnTo>
                    <a:pt x="5018" y="6565"/>
                  </a:lnTo>
                  <a:lnTo>
                    <a:pt x="5018" y="402"/>
                  </a:lnTo>
                  <a:cubicBezTo>
                    <a:pt x="5013" y="181"/>
                    <a:pt x="4831" y="1"/>
                    <a:pt x="4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0"/>
            <p:cNvSpPr/>
            <p:nvPr/>
          </p:nvSpPr>
          <p:spPr>
            <a:xfrm>
              <a:off x="4064425" y="1873200"/>
              <a:ext cx="184300" cy="38725"/>
            </a:xfrm>
            <a:custGeom>
              <a:avLst/>
              <a:gdLst/>
              <a:ahLst/>
              <a:cxnLst/>
              <a:rect l="l" t="t" r="r" b="b"/>
              <a:pathLst>
                <a:path w="7372" h="1549" extrusionOk="0">
                  <a:moveTo>
                    <a:pt x="0" y="1"/>
                  </a:moveTo>
                  <a:lnTo>
                    <a:pt x="0" y="1549"/>
                  </a:lnTo>
                  <a:lnTo>
                    <a:pt x="7372" y="1549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80"/>
          <p:cNvGrpSpPr/>
          <p:nvPr/>
        </p:nvGrpSpPr>
        <p:grpSpPr>
          <a:xfrm>
            <a:off x="3165431" y="1783268"/>
            <a:ext cx="377462" cy="376626"/>
            <a:chOff x="2510800" y="1562050"/>
            <a:chExt cx="350150" cy="349375"/>
          </a:xfrm>
        </p:grpSpPr>
        <p:sp>
          <p:nvSpPr>
            <p:cNvPr id="1081" name="Google Shape;1081;p80"/>
            <p:cNvSpPr/>
            <p:nvPr/>
          </p:nvSpPr>
          <p:spPr>
            <a:xfrm>
              <a:off x="2593475" y="1741075"/>
              <a:ext cx="184800" cy="170350"/>
            </a:xfrm>
            <a:custGeom>
              <a:avLst/>
              <a:gdLst/>
              <a:ahLst/>
              <a:cxnLst/>
              <a:rect l="l" t="t" r="r" b="b"/>
              <a:pathLst>
                <a:path w="7392" h="6814" extrusionOk="0">
                  <a:moveTo>
                    <a:pt x="219" y="1"/>
                  </a:moveTo>
                  <a:cubicBezTo>
                    <a:pt x="75" y="351"/>
                    <a:pt x="1" y="725"/>
                    <a:pt x="1" y="1104"/>
                  </a:cubicBezTo>
                  <a:lnTo>
                    <a:pt x="1" y="5712"/>
                  </a:lnTo>
                  <a:cubicBezTo>
                    <a:pt x="967" y="6363"/>
                    <a:pt x="2183" y="6813"/>
                    <a:pt x="3696" y="6813"/>
                  </a:cubicBezTo>
                  <a:cubicBezTo>
                    <a:pt x="5211" y="6813"/>
                    <a:pt x="6425" y="6363"/>
                    <a:pt x="7391" y="5712"/>
                  </a:cubicBezTo>
                  <a:lnTo>
                    <a:pt x="7391" y="1104"/>
                  </a:lnTo>
                  <a:cubicBezTo>
                    <a:pt x="7391" y="725"/>
                    <a:pt x="7317" y="351"/>
                    <a:pt x="7173" y="1"/>
                  </a:cubicBezTo>
                  <a:lnTo>
                    <a:pt x="7173" y="1827"/>
                  </a:lnTo>
                  <a:cubicBezTo>
                    <a:pt x="7173" y="3516"/>
                    <a:pt x="5798" y="4889"/>
                    <a:pt x="4110" y="4889"/>
                  </a:cubicBezTo>
                  <a:lnTo>
                    <a:pt x="3282" y="4889"/>
                  </a:lnTo>
                  <a:cubicBezTo>
                    <a:pt x="1593" y="4889"/>
                    <a:pt x="219" y="3516"/>
                    <a:pt x="219" y="1827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0"/>
            <p:cNvSpPr/>
            <p:nvPr/>
          </p:nvSpPr>
          <p:spPr>
            <a:xfrm>
              <a:off x="2619575" y="1791000"/>
              <a:ext cx="132550" cy="51850"/>
            </a:xfrm>
            <a:custGeom>
              <a:avLst/>
              <a:gdLst/>
              <a:ahLst/>
              <a:cxnLst/>
              <a:rect l="l" t="t" r="r" b="b"/>
              <a:pathLst>
                <a:path w="5302" h="2074" extrusionOk="0">
                  <a:moveTo>
                    <a:pt x="1" y="0"/>
                  </a:moveTo>
                  <a:cubicBezTo>
                    <a:pt x="89" y="1159"/>
                    <a:pt x="1058" y="2074"/>
                    <a:pt x="2238" y="2074"/>
                  </a:cubicBezTo>
                  <a:lnTo>
                    <a:pt x="3065" y="2074"/>
                  </a:lnTo>
                  <a:cubicBezTo>
                    <a:pt x="4245" y="2074"/>
                    <a:pt x="5215" y="1159"/>
                    <a:pt x="5302" y="0"/>
                  </a:cubicBezTo>
                  <a:lnTo>
                    <a:pt x="5302" y="0"/>
                  </a:lnTo>
                  <a:cubicBezTo>
                    <a:pt x="4830" y="438"/>
                    <a:pt x="4210" y="680"/>
                    <a:pt x="3567" y="680"/>
                  </a:cubicBezTo>
                  <a:lnTo>
                    <a:pt x="1735" y="680"/>
                  </a:lnTo>
                  <a:cubicBezTo>
                    <a:pt x="1092" y="680"/>
                    <a:pt x="473" y="43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0"/>
            <p:cNvSpPr/>
            <p:nvPr/>
          </p:nvSpPr>
          <p:spPr>
            <a:xfrm>
              <a:off x="2510800" y="1562050"/>
              <a:ext cx="350150" cy="305650"/>
            </a:xfrm>
            <a:custGeom>
              <a:avLst/>
              <a:gdLst/>
              <a:ahLst/>
              <a:cxnLst/>
              <a:rect l="l" t="t" r="r" b="b"/>
              <a:pathLst>
                <a:path w="14006" h="12226" extrusionOk="0">
                  <a:moveTo>
                    <a:pt x="7003" y="0"/>
                  </a:moveTo>
                  <a:cubicBezTo>
                    <a:pt x="5609" y="0"/>
                    <a:pt x="4391" y="628"/>
                    <a:pt x="3739" y="1562"/>
                  </a:cubicBezTo>
                  <a:lnTo>
                    <a:pt x="70" y="8016"/>
                  </a:lnTo>
                  <a:cubicBezTo>
                    <a:pt x="12" y="8116"/>
                    <a:pt x="0" y="8235"/>
                    <a:pt x="37" y="8343"/>
                  </a:cubicBezTo>
                  <a:cubicBezTo>
                    <a:pt x="225" y="8920"/>
                    <a:pt x="930" y="10795"/>
                    <a:pt x="2490" y="12225"/>
                  </a:cubicBezTo>
                  <a:lnTo>
                    <a:pt x="2490" y="8265"/>
                  </a:lnTo>
                  <a:cubicBezTo>
                    <a:pt x="2490" y="6219"/>
                    <a:pt x="4155" y="4554"/>
                    <a:pt x="6201" y="4554"/>
                  </a:cubicBezTo>
                  <a:lnTo>
                    <a:pt x="7807" y="4554"/>
                  </a:lnTo>
                  <a:cubicBezTo>
                    <a:pt x="9853" y="4554"/>
                    <a:pt x="11516" y="6219"/>
                    <a:pt x="11516" y="8265"/>
                  </a:cubicBezTo>
                  <a:lnTo>
                    <a:pt x="11516" y="12225"/>
                  </a:lnTo>
                  <a:cubicBezTo>
                    <a:pt x="13076" y="10795"/>
                    <a:pt x="13781" y="8920"/>
                    <a:pt x="13969" y="8345"/>
                  </a:cubicBezTo>
                  <a:cubicBezTo>
                    <a:pt x="14005" y="8235"/>
                    <a:pt x="13994" y="8116"/>
                    <a:pt x="13937" y="8016"/>
                  </a:cubicBezTo>
                  <a:lnTo>
                    <a:pt x="10268" y="1562"/>
                  </a:lnTo>
                  <a:cubicBezTo>
                    <a:pt x="9617" y="628"/>
                    <a:pt x="8399" y="0"/>
                    <a:pt x="7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0"/>
            <p:cNvSpPr/>
            <p:nvPr/>
          </p:nvSpPr>
          <p:spPr>
            <a:xfrm>
              <a:off x="2619425" y="1696325"/>
              <a:ext cx="132925" cy="91225"/>
            </a:xfrm>
            <a:custGeom>
              <a:avLst/>
              <a:gdLst/>
              <a:ahLst/>
              <a:cxnLst/>
              <a:rect l="l" t="t" r="r" b="b"/>
              <a:pathLst>
                <a:path w="5317" h="3649" extrusionOk="0">
                  <a:moveTo>
                    <a:pt x="1854" y="1"/>
                  </a:moveTo>
                  <a:cubicBezTo>
                    <a:pt x="1177" y="1"/>
                    <a:pt x="519" y="240"/>
                    <a:pt x="1" y="677"/>
                  </a:cubicBezTo>
                  <a:lnTo>
                    <a:pt x="1" y="1907"/>
                  </a:lnTo>
                  <a:cubicBezTo>
                    <a:pt x="1" y="2868"/>
                    <a:pt x="780" y="3647"/>
                    <a:pt x="1743" y="3648"/>
                  </a:cubicBezTo>
                  <a:lnTo>
                    <a:pt x="3575" y="3648"/>
                  </a:lnTo>
                  <a:cubicBezTo>
                    <a:pt x="4536" y="3647"/>
                    <a:pt x="5315" y="2868"/>
                    <a:pt x="5316" y="1907"/>
                  </a:cubicBezTo>
                  <a:lnTo>
                    <a:pt x="5316" y="677"/>
                  </a:lnTo>
                  <a:cubicBezTo>
                    <a:pt x="4797" y="240"/>
                    <a:pt x="4139" y="1"/>
                    <a:pt x="3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80"/>
          <p:cNvGrpSpPr/>
          <p:nvPr/>
        </p:nvGrpSpPr>
        <p:grpSpPr>
          <a:xfrm>
            <a:off x="4043031" y="1783268"/>
            <a:ext cx="258289" cy="376626"/>
            <a:chOff x="3324900" y="1562050"/>
            <a:chExt cx="239600" cy="349375"/>
          </a:xfrm>
        </p:grpSpPr>
        <p:sp>
          <p:nvSpPr>
            <p:cNvPr id="1086" name="Google Shape;1086;p80"/>
            <p:cNvSpPr/>
            <p:nvPr/>
          </p:nvSpPr>
          <p:spPr>
            <a:xfrm>
              <a:off x="3422950" y="1770250"/>
              <a:ext cx="40625" cy="50425"/>
            </a:xfrm>
            <a:custGeom>
              <a:avLst/>
              <a:gdLst/>
              <a:ahLst/>
              <a:cxnLst/>
              <a:rect l="l" t="t" r="r" b="b"/>
              <a:pathLst>
                <a:path w="1625" h="2017" extrusionOk="0">
                  <a:moveTo>
                    <a:pt x="919" y="1"/>
                  </a:moveTo>
                  <a:lnTo>
                    <a:pt x="919" y="2"/>
                  </a:lnTo>
                  <a:lnTo>
                    <a:pt x="822" y="2"/>
                  </a:lnTo>
                  <a:cubicBezTo>
                    <a:pt x="369" y="2"/>
                    <a:pt x="1" y="369"/>
                    <a:pt x="1" y="822"/>
                  </a:cubicBezTo>
                  <a:lnTo>
                    <a:pt x="1" y="2016"/>
                  </a:lnTo>
                  <a:lnTo>
                    <a:pt x="1624" y="405"/>
                  </a:lnTo>
                  <a:cubicBezTo>
                    <a:pt x="1478" y="154"/>
                    <a:pt x="1208" y="1"/>
                    <a:pt x="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0"/>
            <p:cNvSpPr/>
            <p:nvPr/>
          </p:nvSpPr>
          <p:spPr>
            <a:xfrm>
              <a:off x="3422950" y="1806375"/>
              <a:ext cx="43475" cy="71950"/>
            </a:xfrm>
            <a:custGeom>
              <a:avLst/>
              <a:gdLst/>
              <a:ahLst/>
              <a:cxnLst/>
              <a:rect l="l" t="t" r="r" b="b"/>
              <a:pathLst>
                <a:path w="1739" h="2878" extrusionOk="0">
                  <a:moveTo>
                    <a:pt x="1738" y="1"/>
                  </a:moveTo>
                  <a:lnTo>
                    <a:pt x="1" y="1738"/>
                  </a:lnTo>
                  <a:lnTo>
                    <a:pt x="1" y="2878"/>
                  </a:lnTo>
                  <a:lnTo>
                    <a:pt x="1738" y="1142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0"/>
            <p:cNvSpPr/>
            <p:nvPr/>
          </p:nvSpPr>
          <p:spPr>
            <a:xfrm>
              <a:off x="3427075" y="1863900"/>
              <a:ext cx="39350" cy="47525"/>
            </a:xfrm>
            <a:custGeom>
              <a:avLst/>
              <a:gdLst/>
              <a:ahLst/>
              <a:cxnLst/>
              <a:rect l="l" t="t" r="r" b="b"/>
              <a:pathLst>
                <a:path w="1574" h="1901" extrusionOk="0">
                  <a:moveTo>
                    <a:pt x="1573" y="1"/>
                  </a:moveTo>
                  <a:lnTo>
                    <a:pt x="1" y="1573"/>
                  </a:lnTo>
                  <a:cubicBezTo>
                    <a:pt x="156" y="1779"/>
                    <a:pt x="398" y="1900"/>
                    <a:pt x="657" y="1900"/>
                  </a:cubicBezTo>
                  <a:lnTo>
                    <a:pt x="754" y="1900"/>
                  </a:lnTo>
                  <a:cubicBezTo>
                    <a:pt x="1206" y="1900"/>
                    <a:pt x="1573" y="1534"/>
                    <a:pt x="1573" y="1081"/>
                  </a:cubicBezTo>
                  <a:lnTo>
                    <a:pt x="1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0"/>
            <p:cNvSpPr/>
            <p:nvPr/>
          </p:nvSpPr>
          <p:spPr>
            <a:xfrm>
              <a:off x="3324900" y="1562050"/>
              <a:ext cx="79125" cy="130575"/>
            </a:xfrm>
            <a:custGeom>
              <a:avLst/>
              <a:gdLst/>
              <a:ahLst/>
              <a:cxnLst/>
              <a:rect l="l" t="t" r="r" b="b"/>
              <a:pathLst>
                <a:path w="3165" h="5223" extrusionOk="0">
                  <a:moveTo>
                    <a:pt x="1164" y="0"/>
                  </a:moveTo>
                  <a:cubicBezTo>
                    <a:pt x="1119" y="0"/>
                    <a:pt x="1075" y="21"/>
                    <a:pt x="1047" y="62"/>
                  </a:cubicBezTo>
                  <a:cubicBezTo>
                    <a:pt x="0" y="1600"/>
                    <a:pt x="0" y="3621"/>
                    <a:pt x="1047" y="5159"/>
                  </a:cubicBezTo>
                  <a:cubicBezTo>
                    <a:pt x="1075" y="5201"/>
                    <a:pt x="1120" y="5223"/>
                    <a:pt x="1165" y="5223"/>
                  </a:cubicBezTo>
                  <a:cubicBezTo>
                    <a:pt x="1205" y="5223"/>
                    <a:pt x="1246" y="5206"/>
                    <a:pt x="1274" y="5171"/>
                  </a:cubicBezTo>
                  <a:cubicBezTo>
                    <a:pt x="1774" y="4555"/>
                    <a:pt x="2426" y="4082"/>
                    <a:pt x="3164" y="3797"/>
                  </a:cubicBezTo>
                  <a:cubicBezTo>
                    <a:pt x="3102" y="3646"/>
                    <a:pt x="3070" y="3487"/>
                    <a:pt x="3070" y="3325"/>
                  </a:cubicBezTo>
                  <a:lnTo>
                    <a:pt x="3070" y="1898"/>
                  </a:lnTo>
                  <a:cubicBezTo>
                    <a:pt x="3070" y="1736"/>
                    <a:pt x="3102" y="1575"/>
                    <a:pt x="3164" y="1426"/>
                  </a:cubicBezTo>
                  <a:cubicBezTo>
                    <a:pt x="2426" y="1141"/>
                    <a:pt x="1774" y="668"/>
                    <a:pt x="1274" y="52"/>
                  </a:cubicBezTo>
                  <a:cubicBezTo>
                    <a:pt x="1246" y="17"/>
                    <a:pt x="1205" y="0"/>
                    <a:pt x="1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0"/>
            <p:cNvSpPr/>
            <p:nvPr/>
          </p:nvSpPr>
          <p:spPr>
            <a:xfrm>
              <a:off x="3485375" y="1562050"/>
              <a:ext cx="79125" cy="130575"/>
            </a:xfrm>
            <a:custGeom>
              <a:avLst/>
              <a:gdLst/>
              <a:ahLst/>
              <a:cxnLst/>
              <a:rect l="l" t="t" r="r" b="b"/>
              <a:pathLst>
                <a:path w="3165" h="5223" extrusionOk="0">
                  <a:moveTo>
                    <a:pt x="2000" y="0"/>
                  </a:moveTo>
                  <a:cubicBezTo>
                    <a:pt x="1959" y="0"/>
                    <a:pt x="1919" y="17"/>
                    <a:pt x="1890" y="52"/>
                  </a:cubicBezTo>
                  <a:cubicBezTo>
                    <a:pt x="1390" y="668"/>
                    <a:pt x="740" y="1141"/>
                    <a:pt x="0" y="1426"/>
                  </a:cubicBezTo>
                  <a:cubicBezTo>
                    <a:pt x="62" y="1575"/>
                    <a:pt x="94" y="1736"/>
                    <a:pt x="94" y="1898"/>
                  </a:cubicBezTo>
                  <a:lnTo>
                    <a:pt x="94" y="3325"/>
                  </a:lnTo>
                  <a:cubicBezTo>
                    <a:pt x="94" y="3487"/>
                    <a:pt x="62" y="3646"/>
                    <a:pt x="0" y="3797"/>
                  </a:cubicBezTo>
                  <a:cubicBezTo>
                    <a:pt x="740" y="4082"/>
                    <a:pt x="1390" y="4555"/>
                    <a:pt x="1890" y="5171"/>
                  </a:cubicBezTo>
                  <a:cubicBezTo>
                    <a:pt x="1918" y="5206"/>
                    <a:pt x="1959" y="5223"/>
                    <a:pt x="1999" y="5223"/>
                  </a:cubicBezTo>
                  <a:cubicBezTo>
                    <a:pt x="2045" y="5223"/>
                    <a:pt x="2090" y="5201"/>
                    <a:pt x="2117" y="5159"/>
                  </a:cubicBezTo>
                  <a:cubicBezTo>
                    <a:pt x="3164" y="3621"/>
                    <a:pt x="3164" y="1600"/>
                    <a:pt x="2117" y="62"/>
                  </a:cubicBezTo>
                  <a:cubicBezTo>
                    <a:pt x="2090" y="21"/>
                    <a:pt x="2045" y="0"/>
                    <a:pt x="2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0"/>
            <p:cNvSpPr/>
            <p:nvPr/>
          </p:nvSpPr>
          <p:spPr>
            <a:xfrm>
              <a:off x="3422125" y="1579075"/>
              <a:ext cx="45200" cy="171725"/>
            </a:xfrm>
            <a:custGeom>
              <a:avLst/>
              <a:gdLst/>
              <a:ahLst/>
              <a:cxnLst/>
              <a:rect l="l" t="t" r="r" b="b"/>
              <a:pathLst>
                <a:path w="1808" h="6869" extrusionOk="0">
                  <a:moveTo>
                    <a:pt x="903" y="1"/>
                  </a:moveTo>
                  <a:cubicBezTo>
                    <a:pt x="680" y="1"/>
                    <a:pt x="497" y="179"/>
                    <a:pt x="493" y="402"/>
                  </a:cubicBezTo>
                  <a:lnTo>
                    <a:pt x="493" y="808"/>
                  </a:lnTo>
                  <a:lnTo>
                    <a:pt x="410" y="808"/>
                  </a:lnTo>
                  <a:cubicBezTo>
                    <a:pt x="184" y="808"/>
                    <a:pt x="1" y="990"/>
                    <a:pt x="1" y="1217"/>
                  </a:cubicBezTo>
                  <a:lnTo>
                    <a:pt x="1" y="2644"/>
                  </a:lnTo>
                  <a:cubicBezTo>
                    <a:pt x="1" y="2869"/>
                    <a:pt x="184" y="3053"/>
                    <a:pt x="410" y="3053"/>
                  </a:cubicBezTo>
                  <a:lnTo>
                    <a:pt x="494" y="3053"/>
                  </a:lnTo>
                  <a:lnTo>
                    <a:pt x="494" y="6869"/>
                  </a:lnTo>
                  <a:cubicBezTo>
                    <a:pt x="613" y="6841"/>
                    <a:pt x="735" y="6828"/>
                    <a:pt x="856" y="6828"/>
                  </a:cubicBezTo>
                  <a:lnTo>
                    <a:pt x="953" y="6828"/>
                  </a:lnTo>
                  <a:cubicBezTo>
                    <a:pt x="1075" y="6828"/>
                    <a:pt x="1197" y="6841"/>
                    <a:pt x="1315" y="6869"/>
                  </a:cubicBezTo>
                  <a:lnTo>
                    <a:pt x="1315" y="3053"/>
                  </a:lnTo>
                  <a:lnTo>
                    <a:pt x="1398" y="3053"/>
                  </a:lnTo>
                  <a:cubicBezTo>
                    <a:pt x="1624" y="3053"/>
                    <a:pt x="1808" y="2869"/>
                    <a:pt x="1808" y="2644"/>
                  </a:cubicBezTo>
                  <a:lnTo>
                    <a:pt x="1808" y="1217"/>
                  </a:lnTo>
                  <a:cubicBezTo>
                    <a:pt x="1808" y="990"/>
                    <a:pt x="1624" y="808"/>
                    <a:pt x="1398" y="808"/>
                  </a:cubicBezTo>
                  <a:lnTo>
                    <a:pt x="1312" y="808"/>
                  </a:lnTo>
                  <a:lnTo>
                    <a:pt x="1312" y="402"/>
                  </a:lnTo>
                  <a:cubicBezTo>
                    <a:pt x="1308" y="179"/>
                    <a:pt x="1126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80"/>
          <p:cNvGrpSpPr/>
          <p:nvPr/>
        </p:nvGrpSpPr>
        <p:grpSpPr>
          <a:xfrm>
            <a:off x="2351108" y="1788474"/>
            <a:ext cx="374914" cy="374899"/>
            <a:chOff x="1755350" y="1566900"/>
            <a:chExt cx="339750" cy="339675"/>
          </a:xfrm>
        </p:grpSpPr>
        <p:sp>
          <p:nvSpPr>
            <p:cNvPr id="1093" name="Google Shape;1093;p80"/>
            <p:cNvSpPr/>
            <p:nvPr/>
          </p:nvSpPr>
          <p:spPr>
            <a:xfrm>
              <a:off x="1755350" y="1726775"/>
              <a:ext cx="99650" cy="179800"/>
            </a:xfrm>
            <a:custGeom>
              <a:avLst/>
              <a:gdLst/>
              <a:ahLst/>
              <a:cxnLst/>
              <a:rect l="l" t="t" r="r" b="b"/>
              <a:pathLst>
                <a:path w="3986" h="7192" extrusionOk="0">
                  <a:moveTo>
                    <a:pt x="1991" y="2558"/>
                  </a:moveTo>
                  <a:cubicBezTo>
                    <a:pt x="2212" y="2558"/>
                    <a:pt x="2390" y="2736"/>
                    <a:pt x="2390" y="2956"/>
                  </a:cubicBezTo>
                  <a:lnTo>
                    <a:pt x="2390" y="3324"/>
                  </a:lnTo>
                  <a:cubicBezTo>
                    <a:pt x="2390" y="3544"/>
                    <a:pt x="2212" y="3722"/>
                    <a:pt x="1991" y="3722"/>
                  </a:cubicBezTo>
                  <a:cubicBezTo>
                    <a:pt x="1771" y="3722"/>
                    <a:pt x="1593" y="3544"/>
                    <a:pt x="1593" y="3324"/>
                  </a:cubicBezTo>
                  <a:lnTo>
                    <a:pt x="1593" y="2956"/>
                  </a:lnTo>
                  <a:cubicBezTo>
                    <a:pt x="1593" y="2736"/>
                    <a:pt x="1771" y="2558"/>
                    <a:pt x="1991" y="2558"/>
                  </a:cubicBezTo>
                  <a:close/>
                  <a:moveTo>
                    <a:pt x="399" y="1"/>
                  </a:moveTo>
                  <a:cubicBezTo>
                    <a:pt x="179" y="1"/>
                    <a:pt x="0" y="179"/>
                    <a:pt x="0" y="399"/>
                  </a:cubicBezTo>
                  <a:lnTo>
                    <a:pt x="0" y="7191"/>
                  </a:lnTo>
                  <a:lnTo>
                    <a:pt x="3985" y="7191"/>
                  </a:lnTo>
                  <a:lnTo>
                    <a:pt x="3982" y="399"/>
                  </a:lnTo>
                  <a:cubicBezTo>
                    <a:pt x="3982" y="179"/>
                    <a:pt x="3804" y="1"/>
                    <a:pt x="3584" y="1"/>
                  </a:cubicBezTo>
                  <a:cubicBezTo>
                    <a:pt x="3364" y="1"/>
                    <a:pt x="3186" y="179"/>
                    <a:pt x="3186" y="399"/>
                  </a:cubicBezTo>
                  <a:lnTo>
                    <a:pt x="3186" y="1323"/>
                  </a:lnTo>
                  <a:lnTo>
                    <a:pt x="2390" y="1323"/>
                  </a:lnTo>
                  <a:lnTo>
                    <a:pt x="2390" y="399"/>
                  </a:lnTo>
                  <a:cubicBezTo>
                    <a:pt x="2390" y="179"/>
                    <a:pt x="2212" y="1"/>
                    <a:pt x="1991" y="1"/>
                  </a:cubicBezTo>
                  <a:cubicBezTo>
                    <a:pt x="1771" y="1"/>
                    <a:pt x="1593" y="179"/>
                    <a:pt x="1593" y="399"/>
                  </a:cubicBezTo>
                  <a:lnTo>
                    <a:pt x="1593" y="1323"/>
                  </a:lnTo>
                  <a:lnTo>
                    <a:pt x="797" y="1323"/>
                  </a:lnTo>
                  <a:lnTo>
                    <a:pt x="797" y="399"/>
                  </a:lnTo>
                  <a:cubicBezTo>
                    <a:pt x="797" y="179"/>
                    <a:pt x="619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0"/>
            <p:cNvSpPr/>
            <p:nvPr/>
          </p:nvSpPr>
          <p:spPr>
            <a:xfrm>
              <a:off x="1995425" y="1726775"/>
              <a:ext cx="99675" cy="179800"/>
            </a:xfrm>
            <a:custGeom>
              <a:avLst/>
              <a:gdLst/>
              <a:ahLst/>
              <a:cxnLst/>
              <a:rect l="l" t="t" r="r" b="b"/>
              <a:pathLst>
                <a:path w="3987" h="7192" extrusionOk="0">
                  <a:moveTo>
                    <a:pt x="1996" y="2558"/>
                  </a:moveTo>
                  <a:cubicBezTo>
                    <a:pt x="2216" y="2558"/>
                    <a:pt x="2394" y="2736"/>
                    <a:pt x="2394" y="2956"/>
                  </a:cubicBezTo>
                  <a:lnTo>
                    <a:pt x="2394" y="3324"/>
                  </a:lnTo>
                  <a:cubicBezTo>
                    <a:pt x="2394" y="3544"/>
                    <a:pt x="2216" y="3722"/>
                    <a:pt x="1996" y="3722"/>
                  </a:cubicBezTo>
                  <a:cubicBezTo>
                    <a:pt x="1776" y="3722"/>
                    <a:pt x="1598" y="3544"/>
                    <a:pt x="1598" y="3324"/>
                  </a:cubicBezTo>
                  <a:lnTo>
                    <a:pt x="1598" y="2956"/>
                  </a:lnTo>
                  <a:cubicBezTo>
                    <a:pt x="1598" y="2736"/>
                    <a:pt x="1776" y="2558"/>
                    <a:pt x="1996" y="2558"/>
                  </a:cubicBezTo>
                  <a:close/>
                  <a:moveTo>
                    <a:pt x="403" y="1"/>
                  </a:moveTo>
                  <a:cubicBezTo>
                    <a:pt x="183" y="1"/>
                    <a:pt x="5" y="179"/>
                    <a:pt x="5" y="399"/>
                  </a:cubicBezTo>
                  <a:lnTo>
                    <a:pt x="1" y="7191"/>
                  </a:lnTo>
                  <a:lnTo>
                    <a:pt x="3987" y="7191"/>
                  </a:lnTo>
                  <a:lnTo>
                    <a:pt x="3987" y="399"/>
                  </a:lnTo>
                  <a:cubicBezTo>
                    <a:pt x="3987" y="179"/>
                    <a:pt x="3809" y="1"/>
                    <a:pt x="3589" y="1"/>
                  </a:cubicBezTo>
                  <a:cubicBezTo>
                    <a:pt x="3369" y="1"/>
                    <a:pt x="3190" y="179"/>
                    <a:pt x="3190" y="399"/>
                  </a:cubicBezTo>
                  <a:lnTo>
                    <a:pt x="3190" y="1323"/>
                  </a:lnTo>
                  <a:lnTo>
                    <a:pt x="2394" y="1323"/>
                  </a:lnTo>
                  <a:lnTo>
                    <a:pt x="2394" y="399"/>
                  </a:lnTo>
                  <a:cubicBezTo>
                    <a:pt x="2394" y="179"/>
                    <a:pt x="2216" y="1"/>
                    <a:pt x="1996" y="1"/>
                  </a:cubicBezTo>
                  <a:cubicBezTo>
                    <a:pt x="1776" y="1"/>
                    <a:pt x="1598" y="179"/>
                    <a:pt x="1598" y="399"/>
                  </a:cubicBezTo>
                  <a:lnTo>
                    <a:pt x="1598" y="1323"/>
                  </a:lnTo>
                  <a:lnTo>
                    <a:pt x="801" y="1323"/>
                  </a:lnTo>
                  <a:lnTo>
                    <a:pt x="801" y="399"/>
                  </a:lnTo>
                  <a:cubicBezTo>
                    <a:pt x="801" y="179"/>
                    <a:pt x="623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0"/>
            <p:cNvSpPr/>
            <p:nvPr/>
          </p:nvSpPr>
          <p:spPr>
            <a:xfrm>
              <a:off x="1883025" y="1566900"/>
              <a:ext cx="116075" cy="118250"/>
            </a:xfrm>
            <a:custGeom>
              <a:avLst/>
              <a:gdLst/>
              <a:ahLst/>
              <a:cxnLst/>
              <a:rect l="l" t="t" r="r" b="b"/>
              <a:pathLst>
                <a:path w="4643" h="4730" extrusionOk="0">
                  <a:moveTo>
                    <a:pt x="1689" y="0"/>
                  </a:moveTo>
                  <a:cubicBezTo>
                    <a:pt x="1469" y="0"/>
                    <a:pt x="1291" y="178"/>
                    <a:pt x="1291" y="398"/>
                  </a:cubicBezTo>
                  <a:lnTo>
                    <a:pt x="1291" y="2495"/>
                  </a:lnTo>
                  <a:lnTo>
                    <a:pt x="1" y="4729"/>
                  </a:lnTo>
                  <a:lnTo>
                    <a:pt x="3376" y="4729"/>
                  </a:lnTo>
                  <a:lnTo>
                    <a:pt x="2087" y="2495"/>
                  </a:lnTo>
                  <a:lnTo>
                    <a:pt x="2087" y="796"/>
                  </a:lnTo>
                  <a:lnTo>
                    <a:pt x="2627" y="796"/>
                  </a:lnTo>
                  <a:cubicBezTo>
                    <a:pt x="2469" y="1061"/>
                    <a:pt x="2660" y="1397"/>
                    <a:pt x="2969" y="1399"/>
                  </a:cubicBezTo>
                  <a:lnTo>
                    <a:pt x="4245" y="1399"/>
                  </a:lnTo>
                  <a:cubicBezTo>
                    <a:pt x="4465" y="1399"/>
                    <a:pt x="4643" y="1221"/>
                    <a:pt x="4643" y="1001"/>
                  </a:cubicBezTo>
                  <a:cubicBezTo>
                    <a:pt x="4643" y="780"/>
                    <a:pt x="4465" y="602"/>
                    <a:pt x="4245" y="602"/>
                  </a:cubicBezTo>
                  <a:lnTo>
                    <a:pt x="3619" y="602"/>
                  </a:lnTo>
                  <a:cubicBezTo>
                    <a:pt x="3777" y="337"/>
                    <a:pt x="3586" y="0"/>
                    <a:pt x="3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0"/>
            <p:cNvSpPr/>
            <p:nvPr/>
          </p:nvSpPr>
          <p:spPr>
            <a:xfrm>
              <a:off x="1883000" y="1705025"/>
              <a:ext cx="84500" cy="72675"/>
            </a:xfrm>
            <a:custGeom>
              <a:avLst/>
              <a:gdLst/>
              <a:ahLst/>
              <a:cxnLst/>
              <a:rect l="l" t="t" r="r" b="b"/>
              <a:pathLst>
                <a:path w="3380" h="2907" extrusionOk="0">
                  <a:moveTo>
                    <a:pt x="1690" y="932"/>
                  </a:moveTo>
                  <a:cubicBezTo>
                    <a:pt x="1910" y="932"/>
                    <a:pt x="2088" y="1110"/>
                    <a:pt x="2088" y="1328"/>
                  </a:cubicBezTo>
                  <a:lnTo>
                    <a:pt x="2088" y="1698"/>
                  </a:lnTo>
                  <a:cubicBezTo>
                    <a:pt x="2088" y="1918"/>
                    <a:pt x="1910" y="2096"/>
                    <a:pt x="1690" y="2096"/>
                  </a:cubicBezTo>
                  <a:cubicBezTo>
                    <a:pt x="1470" y="2096"/>
                    <a:pt x="1292" y="1918"/>
                    <a:pt x="1292" y="1698"/>
                  </a:cubicBezTo>
                  <a:lnTo>
                    <a:pt x="1292" y="1328"/>
                  </a:lnTo>
                  <a:cubicBezTo>
                    <a:pt x="1292" y="1110"/>
                    <a:pt x="1470" y="932"/>
                    <a:pt x="1690" y="932"/>
                  </a:cubicBezTo>
                  <a:close/>
                  <a:moveTo>
                    <a:pt x="0" y="1"/>
                  </a:moveTo>
                  <a:lnTo>
                    <a:pt x="0" y="2907"/>
                  </a:lnTo>
                  <a:lnTo>
                    <a:pt x="3380" y="2907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0"/>
            <p:cNvSpPr/>
            <p:nvPr/>
          </p:nvSpPr>
          <p:spPr>
            <a:xfrm>
              <a:off x="1915275" y="1866725"/>
              <a:ext cx="19950" cy="39850"/>
            </a:xfrm>
            <a:custGeom>
              <a:avLst/>
              <a:gdLst/>
              <a:ahLst/>
              <a:cxnLst/>
              <a:rect l="l" t="t" r="r" b="b"/>
              <a:pathLst>
                <a:path w="798" h="1594" extrusionOk="0">
                  <a:moveTo>
                    <a:pt x="399" y="1"/>
                  </a:moveTo>
                  <a:cubicBezTo>
                    <a:pt x="179" y="1"/>
                    <a:pt x="1" y="179"/>
                    <a:pt x="1" y="399"/>
                  </a:cubicBezTo>
                  <a:lnTo>
                    <a:pt x="1" y="1593"/>
                  </a:lnTo>
                  <a:lnTo>
                    <a:pt x="797" y="1593"/>
                  </a:lnTo>
                  <a:lnTo>
                    <a:pt x="797" y="399"/>
                  </a:lnTo>
                  <a:cubicBezTo>
                    <a:pt x="797" y="179"/>
                    <a:pt x="619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0"/>
            <p:cNvSpPr/>
            <p:nvPr/>
          </p:nvSpPr>
          <p:spPr>
            <a:xfrm>
              <a:off x="1874925" y="1797575"/>
              <a:ext cx="100650" cy="109000"/>
            </a:xfrm>
            <a:custGeom>
              <a:avLst/>
              <a:gdLst/>
              <a:ahLst/>
              <a:cxnLst/>
              <a:rect l="l" t="t" r="r" b="b"/>
              <a:pathLst>
                <a:path w="4026" h="4360" extrusionOk="0">
                  <a:moveTo>
                    <a:pt x="0" y="1"/>
                  </a:moveTo>
                  <a:lnTo>
                    <a:pt x="0" y="4359"/>
                  </a:lnTo>
                  <a:lnTo>
                    <a:pt x="818" y="4359"/>
                  </a:lnTo>
                  <a:lnTo>
                    <a:pt x="818" y="3165"/>
                  </a:lnTo>
                  <a:cubicBezTo>
                    <a:pt x="818" y="2505"/>
                    <a:pt x="1353" y="1970"/>
                    <a:pt x="2013" y="1970"/>
                  </a:cubicBezTo>
                  <a:cubicBezTo>
                    <a:pt x="2672" y="1970"/>
                    <a:pt x="3207" y="2505"/>
                    <a:pt x="3207" y="3165"/>
                  </a:cubicBezTo>
                  <a:lnTo>
                    <a:pt x="3207" y="4359"/>
                  </a:lnTo>
                  <a:lnTo>
                    <a:pt x="4026" y="435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80"/>
          <p:cNvGrpSpPr/>
          <p:nvPr/>
        </p:nvGrpSpPr>
        <p:grpSpPr>
          <a:xfrm>
            <a:off x="728235" y="1783268"/>
            <a:ext cx="351132" cy="376626"/>
            <a:chOff x="249950" y="1562050"/>
            <a:chExt cx="325725" cy="349375"/>
          </a:xfrm>
        </p:grpSpPr>
        <p:sp>
          <p:nvSpPr>
            <p:cNvPr id="1100" name="Google Shape;1100;p80"/>
            <p:cNvSpPr/>
            <p:nvPr/>
          </p:nvSpPr>
          <p:spPr>
            <a:xfrm>
              <a:off x="473350" y="1562050"/>
              <a:ext cx="67925" cy="41450"/>
            </a:xfrm>
            <a:custGeom>
              <a:avLst/>
              <a:gdLst/>
              <a:ahLst/>
              <a:cxnLst/>
              <a:rect l="l" t="t" r="r" b="b"/>
              <a:pathLst>
                <a:path w="2717" h="1658" extrusionOk="0">
                  <a:moveTo>
                    <a:pt x="0" y="0"/>
                  </a:moveTo>
                  <a:cubicBezTo>
                    <a:pt x="316" y="533"/>
                    <a:pt x="594" y="1086"/>
                    <a:pt x="833" y="1658"/>
                  </a:cubicBezTo>
                  <a:lnTo>
                    <a:pt x="2716" y="1658"/>
                  </a:lnTo>
                  <a:cubicBezTo>
                    <a:pt x="2459" y="1083"/>
                    <a:pt x="2156" y="529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0"/>
            <p:cNvSpPr/>
            <p:nvPr/>
          </p:nvSpPr>
          <p:spPr>
            <a:xfrm>
              <a:off x="517150" y="1687975"/>
              <a:ext cx="53550" cy="97500"/>
            </a:xfrm>
            <a:custGeom>
              <a:avLst/>
              <a:gdLst/>
              <a:ahLst/>
              <a:cxnLst/>
              <a:rect l="l" t="t" r="r" b="b"/>
              <a:pathLst>
                <a:path w="2142" h="3900" extrusionOk="0">
                  <a:moveTo>
                    <a:pt x="1949" y="1"/>
                  </a:moveTo>
                  <a:cubicBezTo>
                    <a:pt x="1922" y="2"/>
                    <a:pt x="1893" y="3"/>
                    <a:pt x="1864" y="3"/>
                  </a:cubicBezTo>
                  <a:lnTo>
                    <a:pt x="0" y="3"/>
                  </a:lnTo>
                  <a:cubicBezTo>
                    <a:pt x="181" y="1295"/>
                    <a:pt x="181" y="2605"/>
                    <a:pt x="0" y="3897"/>
                  </a:cubicBezTo>
                  <a:lnTo>
                    <a:pt x="1864" y="3897"/>
                  </a:lnTo>
                  <a:cubicBezTo>
                    <a:pt x="1893" y="3897"/>
                    <a:pt x="1922" y="3898"/>
                    <a:pt x="1949" y="3900"/>
                  </a:cubicBezTo>
                  <a:cubicBezTo>
                    <a:pt x="2142" y="2607"/>
                    <a:pt x="2142" y="1294"/>
                    <a:pt x="1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0"/>
            <p:cNvSpPr/>
            <p:nvPr/>
          </p:nvSpPr>
          <p:spPr>
            <a:xfrm>
              <a:off x="473350" y="1869950"/>
              <a:ext cx="67925" cy="41475"/>
            </a:xfrm>
            <a:custGeom>
              <a:avLst/>
              <a:gdLst/>
              <a:ahLst/>
              <a:cxnLst/>
              <a:rect l="l" t="t" r="r" b="b"/>
              <a:pathLst>
                <a:path w="2717" h="1659" extrusionOk="0">
                  <a:moveTo>
                    <a:pt x="833" y="0"/>
                  </a:moveTo>
                  <a:cubicBezTo>
                    <a:pt x="594" y="572"/>
                    <a:pt x="316" y="1126"/>
                    <a:pt x="0" y="1658"/>
                  </a:cubicBezTo>
                  <a:lnTo>
                    <a:pt x="1813" y="1658"/>
                  </a:lnTo>
                  <a:cubicBezTo>
                    <a:pt x="2156" y="1130"/>
                    <a:pt x="2459" y="575"/>
                    <a:pt x="2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0"/>
            <p:cNvSpPr/>
            <p:nvPr/>
          </p:nvSpPr>
          <p:spPr>
            <a:xfrm>
              <a:off x="284350" y="1562050"/>
              <a:ext cx="67950" cy="41450"/>
            </a:xfrm>
            <a:custGeom>
              <a:avLst/>
              <a:gdLst/>
              <a:ahLst/>
              <a:cxnLst/>
              <a:rect l="l" t="t" r="r" b="b"/>
              <a:pathLst>
                <a:path w="2718" h="1658" extrusionOk="0">
                  <a:moveTo>
                    <a:pt x="904" y="0"/>
                  </a:moveTo>
                  <a:cubicBezTo>
                    <a:pt x="560" y="529"/>
                    <a:pt x="258" y="1083"/>
                    <a:pt x="0" y="1658"/>
                  </a:cubicBezTo>
                  <a:lnTo>
                    <a:pt x="1885" y="1658"/>
                  </a:lnTo>
                  <a:cubicBezTo>
                    <a:pt x="2123" y="1086"/>
                    <a:pt x="2402" y="533"/>
                    <a:pt x="2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0"/>
            <p:cNvSpPr/>
            <p:nvPr/>
          </p:nvSpPr>
          <p:spPr>
            <a:xfrm>
              <a:off x="254900" y="1687975"/>
              <a:ext cx="53575" cy="97500"/>
            </a:xfrm>
            <a:custGeom>
              <a:avLst/>
              <a:gdLst/>
              <a:ahLst/>
              <a:cxnLst/>
              <a:rect l="l" t="t" r="r" b="b"/>
              <a:pathLst>
                <a:path w="2143" h="3900" extrusionOk="0">
                  <a:moveTo>
                    <a:pt x="193" y="1"/>
                  </a:moveTo>
                  <a:cubicBezTo>
                    <a:pt x="1" y="1294"/>
                    <a:pt x="1" y="2607"/>
                    <a:pt x="193" y="3900"/>
                  </a:cubicBezTo>
                  <a:cubicBezTo>
                    <a:pt x="221" y="3898"/>
                    <a:pt x="250" y="3897"/>
                    <a:pt x="279" y="3897"/>
                  </a:cubicBezTo>
                  <a:lnTo>
                    <a:pt x="2142" y="3897"/>
                  </a:lnTo>
                  <a:cubicBezTo>
                    <a:pt x="1963" y="2605"/>
                    <a:pt x="1963" y="1295"/>
                    <a:pt x="2142" y="3"/>
                  </a:cubicBezTo>
                  <a:lnTo>
                    <a:pt x="279" y="3"/>
                  </a:lnTo>
                  <a:cubicBezTo>
                    <a:pt x="250" y="3"/>
                    <a:pt x="221" y="2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0"/>
            <p:cNvSpPr/>
            <p:nvPr/>
          </p:nvSpPr>
          <p:spPr>
            <a:xfrm>
              <a:off x="284350" y="1869950"/>
              <a:ext cx="67950" cy="41475"/>
            </a:xfrm>
            <a:custGeom>
              <a:avLst/>
              <a:gdLst/>
              <a:ahLst/>
              <a:cxnLst/>
              <a:rect l="l" t="t" r="r" b="b"/>
              <a:pathLst>
                <a:path w="2718" h="1659" extrusionOk="0">
                  <a:moveTo>
                    <a:pt x="0" y="0"/>
                  </a:moveTo>
                  <a:cubicBezTo>
                    <a:pt x="258" y="575"/>
                    <a:pt x="560" y="1130"/>
                    <a:pt x="904" y="1658"/>
                  </a:cubicBezTo>
                  <a:lnTo>
                    <a:pt x="2718" y="1658"/>
                  </a:lnTo>
                  <a:cubicBezTo>
                    <a:pt x="2401" y="1126"/>
                    <a:pt x="2123" y="572"/>
                    <a:pt x="1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0"/>
            <p:cNvSpPr/>
            <p:nvPr/>
          </p:nvSpPr>
          <p:spPr>
            <a:xfrm>
              <a:off x="353775" y="1869950"/>
              <a:ext cx="48825" cy="41475"/>
            </a:xfrm>
            <a:custGeom>
              <a:avLst/>
              <a:gdLst/>
              <a:ahLst/>
              <a:cxnLst/>
              <a:rect l="l" t="t" r="r" b="b"/>
              <a:pathLst>
                <a:path w="1953" h="1659" extrusionOk="0">
                  <a:moveTo>
                    <a:pt x="0" y="0"/>
                  </a:moveTo>
                  <a:cubicBezTo>
                    <a:pt x="258" y="575"/>
                    <a:pt x="561" y="1130"/>
                    <a:pt x="904" y="1658"/>
                  </a:cubicBezTo>
                  <a:lnTo>
                    <a:pt x="1952" y="1658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0"/>
            <p:cNvSpPr/>
            <p:nvPr/>
          </p:nvSpPr>
          <p:spPr>
            <a:xfrm>
              <a:off x="423025" y="1869950"/>
              <a:ext cx="48825" cy="41475"/>
            </a:xfrm>
            <a:custGeom>
              <a:avLst/>
              <a:gdLst/>
              <a:ahLst/>
              <a:cxnLst/>
              <a:rect l="l" t="t" r="r" b="b"/>
              <a:pathLst>
                <a:path w="1953" h="1659" extrusionOk="0">
                  <a:moveTo>
                    <a:pt x="0" y="0"/>
                  </a:moveTo>
                  <a:lnTo>
                    <a:pt x="0" y="1658"/>
                  </a:lnTo>
                  <a:lnTo>
                    <a:pt x="1049" y="1658"/>
                  </a:lnTo>
                  <a:cubicBezTo>
                    <a:pt x="1392" y="1130"/>
                    <a:pt x="1694" y="575"/>
                    <a:pt x="1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0"/>
            <p:cNvSpPr/>
            <p:nvPr/>
          </p:nvSpPr>
          <p:spPr>
            <a:xfrm>
              <a:off x="423025" y="1688050"/>
              <a:ext cx="78250" cy="97375"/>
            </a:xfrm>
            <a:custGeom>
              <a:avLst/>
              <a:gdLst/>
              <a:ahLst/>
              <a:cxnLst/>
              <a:rect l="l" t="t" r="r" b="b"/>
              <a:pathLst>
                <a:path w="3130" h="3895" extrusionOk="0">
                  <a:moveTo>
                    <a:pt x="0" y="0"/>
                  </a:moveTo>
                  <a:lnTo>
                    <a:pt x="0" y="3894"/>
                  </a:lnTo>
                  <a:lnTo>
                    <a:pt x="2938" y="3894"/>
                  </a:lnTo>
                  <a:cubicBezTo>
                    <a:pt x="3129" y="2602"/>
                    <a:pt x="3129" y="1292"/>
                    <a:pt x="2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0"/>
            <p:cNvSpPr/>
            <p:nvPr/>
          </p:nvSpPr>
          <p:spPr>
            <a:xfrm>
              <a:off x="324350" y="1688050"/>
              <a:ext cx="78250" cy="97375"/>
            </a:xfrm>
            <a:custGeom>
              <a:avLst/>
              <a:gdLst/>
              <a:ahLst/>
              <a:cxnLst/>
              <a:rect l="l" t="t" r="r" b="b"/>
              <a:pathLst>
                <a:path w="3130" h="3895" extrusionOk="0">
                  <a:moveTo>
                    <a:pt x="191" y="0"/>
                  </a:moveTo>
                  <a:cubicBezTo>
                    <a:pt x="0" y="1292"/>
                    <a:pt x="0" y="2602"/>
                    <a:pt x="191" y="3894"/>
                  </a:cubicBezTo>
                  <a:lnTo>
                    <a:pt x="3129" y="3894"/>
                  </a:lnTo>
                  <a:lnTo>
                    <a:pt x="3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0"/>
            <p:cNvSpPr/>
            <p:nvPr/>
          </p:nvSpPr>
          <p:spPr>
            <a:xfrm>
              <a:off x="423025" y="1562050"/>
              <a:ext cx="48825" cy="41450"/>
            </a:xfrm>
            <a:custGeom>
              <a:avLst/>
              <a:gdLst/>
              <a:ahLst/>
              <a:cxnLst/>
              <a:rect l="l" t="t" r="r" b="b"/>
              <a:pathLst>
                <a:path w="1953" h="1658" extrusionOk="0">
                  <a:moveTo>
                    <a:pt x="0" y="0"/>
                  </a:moveTo>
                  <a:lnTo>
                    <a:pt x="0" y="1658"/>
                  </a:lnTo>
                  <a:lnTo>
                    <a:pt x="1952" y="1658"/>
                  </a:lnTo>
                  <a:cubicBezTo>
                    <a:pt x="1694" y="1083"/>
                    <a:pt x="1392" y="529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0"/>
            <p:cNvSpPr/>
            <p:nvPr/>
          </p:nvSpPr>
          <p:spPr>
            <a:xfrm>
              <a:off x="353775" y="1562050"/>
              <a:ext cx="48825" cy="41450"/>
            </a:xfrm>
            <a:custGeom>
              <a:avLst/>
              <a:gdLst/>
              <a:ahLst/>
              <a:cxnLst/>
              <a:rect l="l" t="t" r="r" b="b"/>
              <a:pathLst>
                <a:path w="1953" h="1658" extrusionOk="0">
                  <a:moveTo>
                    <a:pt x="904" y="0"/>
                  </a:moveTo>
                  <a:cubicBezTo>
                    <a:pt x="561" y="529"/>
                    <a:pt x="258" y="1083"/>
                    <a:pt x="0" y="1658"/>
                  </a:cubicBezTo>
                  <a:lnTo>
                    <a:pt x="1952" y="1658"/>
                  </a:lnTo>
                  <a:lnTo>
                    <a:pt x="19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0"/>
            <p:cNvSpPr/>
            <p:nvPr/>
          </p:nvSpPr>
          <p:spPr>
            <a:xfrm>
              <a:off x="249950" y="1805850"/>
              <a:ext cx="325725" cy="43625"/>
            </a:xfrm>
            <a:custGeom>
              <a:avLst/>
              <a:gdLst/>
              <a:ahLst/>
              <a:cxnLst/>
              <a:rect l="l" t="t" r="r" b="b"/>
              <a:pathLst>
                <a:path w="13029" h="1745" extrusionOk="0">
                  <a:moveTo>
                    <a:pt x="477" y="0"/>
                  </a:moveTo>
                  <a:cubicBezTo>
                    <a:pt x="197" y="0"/>
                    <a:pt x="0" y="274"/>
                    <a:pt x="89" y="539"/>
                  </a:cubicBezTo>
                  <a:lnTo>
                    <a:pt x="397" y="1465"/>
                  </a:lnTo>
                  <a:cubicBezTo>
                    <a:pt x="454" y="1633"/>
                    <a:pt x="610" y="1745"/>
                    <a:pt x="785" y="1745"/>
                  </a:cubicBezTo>
                  <a:lnTo>
                    <a:pt x="12243" y="1745"/>
                  </a:lnTo>
                  <a:cubicBezTo>
                    <a:pt x="12418" y="1745"/>
                    <a:pt x="12575" y="1632"/>
                    <a:pt x="12631" y="1465"/>
                  </a:cubicBezTo>
                  <a:lnTo>
                    <a:pt x="12940" y="539"/>
                  </a:lnTo>
                  <a:cubicBezTo>
                    <a:pt x="13028" y="274"/>
                    <a:pt x="12831" y="0"/>
                    <a:pt x="1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0"/>
            <p:cNvSpPr/>
            <p:nvPr/>
          </p:nvSpPr>
          <p:spPr>
            <a:xfrm>
              <a:off x="249950" y="1623950"/>
              <a:ext cx="325725" cy="43625"/>
            </a:xfrm>
            <a:custGeom>
              <a:avLst/>
              <a:gdLst/>
              <a:ahLst/>
              <a:cxnLst/>
              <a:rect l="l" t="t" r="r" b="b"/>
              <a:pathLst>
                <a:path w="13029" h="1745" extrusionOk="0">
                  <a:moveTo>
                    <a:pt x="785" y="0"/>
                  </a:moveTo>
                  <a:cubicBezTo>
                    <a:pt x="610" y="0"/>
                    <a:pt x="454" y="113"/>
                    <a:pt x="397" y="281"/>
                  </a:cubicBezTo>
                  <a:lnTo>
                    <a:pt x="89" y="1208"/>
                  </a:lnTo>
                  <a:cubicBezTo>
                    <a:pt x="0" y="1471"/>
                    <a:pt x="197" y="1745"/>
                    <a:pt x="477" y="1745"/>
                  </a:cubicBezTo>
                  <a:lnTo>
                    <a:pt x="12552" y="1745"/>
                  </a:lnTo>
                  <a:cubicBezTo>
                    <a:pt x="12831" y="1745"/>
                    <a:pt x="13028" y="1471"/>
                    <a:pt x="12941" y="1206"/>
                  </a:cubicBezTo>
                  <a:lnTo>
                    <a:pt x="12941" y="1206"/>
                  </a:lnTo>
                  <a:lnTo>
                    <a:pt x="12941" y="1208"/>
                  </a:lnTo>
                  <a:lnTo>
                    <a:pt x="12631" y="281"/>
                  </a:lnTo>
                  <a:cubicBezTo>
                    <a:pt x="12576" y="113"/>
                    <a:pt x="12420" y="0"/>
                    <a:pt x="12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80"/>
          <p:cNvGrpSpPr/>
          <p:nvPr/>
        </p:nvGrpSpPr>
        <p:grpSpPr>
          <a:xfrm>
            <a:off x="1586403" y="1783915"/>
            <a:ext cx="271036" cy="375521"/>
            <a:chOff x="1046025" y="1562650"/>
            <a:chExt cx="251425" cy="348350"/>
          </a:xfrm>
        </p:grpSpPr>
        <p:sp>
          <p:nvSpPr>
            <p:cNvPr id="1115" name="Google Shape;1115;p80"/>
            <p:cNvSpPr/>
            <p:nvPr/>
          </p:nvSpPr>
          <p:spPr>
            <a:xfrm>
              <a:off x="1161525" y="1562650"/>
              <a:ext cx="20450" cy="51275"/>
            </a:xfrm>
            <a:custGeom>
              <a:avLst/>
              <a:gdLst/>
              <a:ahLst/>
              <a:cxnLst/>
              <a:rect l="l" t="t" r="r" b="b"/>
              <a:pathLst>
                <a:path w="818" h="2051" extrusionOk="0">
                  <a:moveTo>
                    <a:pt x="409" y="1"/>
                  </a:moveTo>
                  <a:cubicBezTo>
                    <a:pt x="186" y="1"/>
                    <a:pt x="5" y="179"/>
                    <a:pt x="1" y="402"/>
                  </a:cubicBezTo>
                  <a:lnTo>
                    <a:pt x="1" y="2051"/>
                  </a:lnTo>
                  <a:cubicBezTo>
                    <a:pt x="135" y="2041"/>
                    <a:pt x="271" y="2035"/>
                    <a:pt x="409" y="2035"/>
                  </a:cubicBezTo>
                  <a:cubicBezTo>
                    <a:pt x="547" y="2035"/>
                    <a:pt x="683" y="2041"/>
                    <a:pt x="817" y="2051"/>
                  </a:cubicBezTo>
                  <a:lnTo>
                    <a:pt x="817" y="402"/>
                  </a:lnTo>
                  <a:cubicBezTo>
                    <a:pt x="813" y="179"/>
                    <a:pt x="631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0"/>
            <p:cNvSpPr/>
            <p:nvPr/>
          </p:nvSpPr>
          <p:spPr>
            <a:xfrm>
              <a:off x="1046025" y="1613900"/>
              <a:ext cx="251425" cy="297100"/>
            </a:xfrm>
            <a:custGeom>
              <a:avLst/>
              <a:gdLst/>
              <a:ahLst/>
              <a:cxnLst/>
              <a:rect l="l" t="t" r="r" b="b"/>
              <a:pathLst>
                <a:path w="10057" h="11884" extrusionOk="0">
                  <a:moveTo>
                    <a:pt x="4619" y="1"/>
                  </a:moveTo>
                  <a:cubicBezTo>
                    <a:pt x="2035" y="209"/>
                    <a:pt x="0" y="2373"/>
                    <a:pt x="0" y="5012"/>
                  </a:cubicBezTo>
                  <a:lnTo>
                    <a:pt x="0" y="11475"/>
                  </a:lnTo>
                  <a:cubicBezTo>
                    <a:pt x="0" y="11701"/>
                    <a:pt x="184" y="11883"/>
                    <a:pt x="410" y="11883"/>
                  </a:cubicBezTo>
                  <a:lnTo>
                    <a:pt x="4211" y="11883"/>
                  </a:lnTo>
                  <a:cubicBezTo>
                    <a:pt x="4437" y="11883"/>
                    <a:pt x="4619" y="11701"/>
                    <a:pt x="4621" y="11475"/>
                  </a:cubicBezTo>
                  <a:lnTo>
                    <a:pt x="4621" y="7640"/>
                  </a:lnTo>
                  <a:cubicBezTo>
                    <a:pt x="4621" y="7415"/>
                    <a:pt x="4437" y="7232"/>
                    <a:pt x="4211" y="7232"/>
                  </a:cubicBezTo>
                  <a:lnTo>
                    <a:pt x="3060" y="7232"/>
                  </a:lnTo>
                  <a:cubicBezTo>
                    <a:pt x="2669" y="7232"/>
                    <a:pt x="2339" y="6927"/>
                    <a:pt x="2327" y="6536"/>
                  </a:cubicBezTo>
                  <a:cubicBezTo>
                    <a:pt x="2315" y="6132"/>
                    <a:pt x="2640" y="5797"/>
                    <a:pt x="3045" y="5796"/>
                  </a:cubicBezTo>
                  <a:lnTo>
                    <a:pt x="6997" y="5796"/>
                  </a:lnTo>
                  <a:cubicBezTo>
                    <a:pt x="7388" y="5796"/>
                    <a:pt x="7718" y="6101"/>
                    <a:pt x="7730" y="6492"/>
                  </a:cubicBezTo>
                  <a:cubicBezTo>
                    <a:pt x="7741" y="6896"/>
                    <a:pt x="7417" y="7231"/>
                    <a:pt x="7013" y="7232"/>
                  </a:cubicBezTo>
                  <a:lnTo>
                    <a:pt x="5846" y="7232"/>
                  </a:lnTo>
                  <a:cubicBezTo>
                    <a:pt x="5620" y="7232"/>
                    <a:pt x="5437" y="7415"/>
                    <a:pt x="5437" y="7640"/>
                  </a:cubicBezTo>
                  <a:lnTo>
                    <a:pt x="5437" y="11475"/>
                  </a:lnTo>
                  <a:cubicBezTo>
                    <a:pt x="5437" y="11701"/>
                    <a:pt x="5620" y="11883"/>
                    <a:pt x="5846" y="11883"/>
                  </a:cubicBezTo>
                  <a:lnTo>
                    <a:pt x="9648" y="11883"/>
                  </a:lnTo>
                  <a:cubicBezTo>
                    <a:pt x="9873" y="11883"/>
                    <a:pt x="10056" y="11701"/>
                    <a:pt x="10056" y="11475"/>
                  </a:cubicBezTo>
                  <a:lnTo>
                    <a:pt x="10056" y="5012"/>
                  </a:lnTo>
                  <a:cubicBezTo>
                    <a:pt x="10056" y="2373"/>
                    <a:pt x="8022" y="209"/>
                    <a:pt x="5437" y="1"/>
                  </a:cubicBezTo>
                  <a:lnTo>
                    <a:pt x="5437" y="4287"/>
                  </a:lnTo>
                  <a:cubicBezTo>
                    <a:pt x="5437" y="4507"/>
                    <a:pt x="5268" y="4697"/>
                    <a:pt x="5048" y="4707"/>
                  </a:cubicBezTo>
                  <a:cubicBezTo>
                    <a:pt x="5041" y="4707"/>
                    <a:pt x="5034" y="4707"/>
                    <a:pt x="5027" y="4707"/>
                  </a:cubicBezTo>
                  <a:cubicBezTo>
                    <a:pt x="4803" y="4707"/>
                    <a:pt x="4619" y="4525"/>
                    <a:pt x="4619" y="4299"/>
                  </a:cubicBezTo>
                  <a:lnTo>
                    <a:pt x="4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1"/>
          <p:cNvSpPr/>
          <p:nvPr/>
        </p:nvSpPr>
        <p:spPr>
          <a:xfrm>
            <a:off x="1831350" y="2582400"/>
            <a:ext cx="5481300" cy="2036100"/>
          </a:xfrm>
          <a:prstGeom prst="rect">
            <a:avLst/>
          </a:prstGeom>
          <a:solidFill>
            <a:srgbClr val="FFFFFF">
              <a:alpha val="3155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81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1123" name="Google Shape;1123;p81"/>
          <p:cNvSpPr txBox="1">
            <a:spLocks noGrp="1"/>
          </p:cNvSpPr>
          <p:nvPr>
            <p:ph type="subTitle" idx="1"/>
          </p:nvPr>
        </p:nvSpPr>
        <p:spPr>
          <a:xfrm>
            <a:off x="720000" y="1353300"/>
            <a:ext cx="7708500" cy="10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that of this template: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Vectors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Sign mockup with natural marble effect</a:t>
            </a:r>
            <a:endParaRPr/>
          </a:p>
        </p:txBody>
      </p:sp>
      <p:pic>
        <p:nvPicPr>
          <p:cNvPr id="1124" name="Google Shape;112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827" y="2687298"/>
            <a:ext cx="1562990" cy="87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510" y="2687288"/>
            <a:ext cx="1562990" cy="879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504" y="3646640"/>
            <a:ext cx="1562990" cy="87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858" y="3646640"/>
            <a:ext cx="1562990" cy="87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5150" y="2687278"/>
            <a:ext cx="1562990" cy="87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5150" y="3646640"/>
            <a:ext cx="1562990" cy="87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8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135" name="Google Shape;1135;p82"/>
          <p:cNvSpPr txBox="1">
            <a:spLocks noGrp="1"/>
          </p:cNvSpPr>
          <p:nvPr>
            <p:ph type="subTitle" idx="1"/>
          </p:nvPr>
        </p:nvSpPr>
        <p:spPr>
          <a:xfrm>
            <a:off x="4572000" y="1357000"/>
            <a:ext cx="3852000" cy="27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Icons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Icon Pack: Medieval | Filled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Vectors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Music album release youtube cover</a:t>
            </a:r>
            <a:endParaRPr/>
          </a:p>
        </p:txBody>
      </p:sp>
      <p:sp>
        <p:nvSpPr>
          <p:cNvPr id="1136" name="Google Shape;1136;p82"/>
          <p:cNvSpPr txBox="1">
            <a:spLocks noGrp="1"/>
          </p:cNvSpPr>
          <p:nvPr>
            <p:ph type="subTitle" idx="2"/>
          </p:nvPr>
        </p:nvSpPr>
        <p:spPr>
          <a:xfrm>
            <a:off x="720000" y="1357000"/>
            <a:ext cx="3852000" cy="27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Baskervville"/>
                <a:ea typeface="Baskervville"/>
                <a:cs typeface="Baskervville"/>
                <a:sym typeface="Baskervville"/>
              </a:rPr>
              <a:t>Photos</a:t>
            </a:r>
            <a:endParaRPr sz="2400">
              <a:latin typeface="Baskervville"/>
              <a:ea typeface="Baskervville"/>
              <a:cs typeface="Baskervville"/>
              <a:sym typeface="Baskervville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Flat lay rat figurines turquoise velvet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Side view man wearing protective equipment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Front view smiley doctor with lab coat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Doctor wearing white coat medium shot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Medium shot doctor wearing medical gown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</a:p>
        </p:txBody>
      </p:sp>
      <p:sp>
        <p:nvSpPr>
          <p:cNvPr id="357" name="Google Shape;357;p51"/>
          <p:cNvSpPr txBox="1">
            <a:spLocks noGrp="1"/>
          </p:cNvSpPr>
          <p:nvPr>
            <p:ph type="subTitle" idx="1"/>
          </p:nvPr>
        </p:nvSpPr>
        <p:spPr>
          <a:xfrm>
            <a:off x="4911726" y="1308734"/>
            <a:ext cx="3825867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Utility of Skeleton-Based Data: </a:t>
            </a:r>
            <a:r>
              <a:rPr lang="en-US" dirty="0"/>
              <a:t>Skeletons provide compact, structured representations of human motion. GCNs capture spatial dependencies between joints, making them suitable for generating animations, character rigs, or motion transfer systems.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Inverse Kinematics (IK) for Output Correction: </a:t>
            </a:r>
            <a:r>
              <a:rPr lang="en-US" dirty="0"/>
              <a:t>Integrating IK allows post-hoc adjustments to generated poses, ensuring anatomical plausibility. During training, IK acts as a constraint, clamping the output space to physically valid motions, stabilizing training and improving usability.</a:t>
            </a:r>
          </a:p>
        </p:txBody>
      </p:sp>
      <p:sp>
        <p:nvSpPr>
          <p:cNvPr id="358" name="Google Shape;358;p51"/>
          <p:cNvSpPr txBox="1">
            <a:spLocks noGrp="1"/>
          </p:cNvSpPr>
          <p:nvPr>
            <p:ph type="subTitle" idx="2"/>
          </p:nvPr>
        </p:nvSpPr>
        <p:spPr>
          <a:xfrm>
            <a:off x="406401" y="1308729"/>
            <a:ext cx="3824074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Generation as a Current Trend: </a:t>
            </a:r>
            <a:r>
              <a:rPr lang="en-US" dirty="0"/>
              <a:t>Generative models (e.g., GANs, VAEs) are pivotal in AI research, but skeleton-based action generation remains underexplored. GCNs align with the graph structure of skeletons, enabling efficient modeling of joint relationships, making them ideal for motion synthesis.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Speed and Efficiency of GCNs: </a:t>
            </a:r>
            <a:r>
              <a:rPr lang="en-US" dirty="0"/>
              <a:t>Unlike pixel-based models (e.g., CNNs), GCNs directly process skeletal graphs, avoiding computational overhead from flattening graph data. This efficiency is critical for real-time applications like animation and gaming.</a:t>
            </a:r>
          </a:p>
        </p:txBody>
      </p:sp>
      <p:cxnSp>
        <p:nvCxnSpPr>
          <p:cNvPr id="359" name="Google Shape;359;p51"/>
          <p:cNvCxnSpPr/>
          <p:nvPr/>
        </p:nvCxnSpPr>
        <p:spPr>
          <a:xfrm>
            <a:off x="4572000" y="1252900"/>
            <a:ext cx="0" cy="333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643029" y="0"/>
            <a:ext cx="7704000" cy="472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Literature survey</a:t>
            </a:r>
          </a:p>
        </p:txBody>
      </p:sp>
      <p:graphicFrame>
        <p:nvGraphicFramePr>
          <p:cNvPr id="305" name="Google Shape;305;p46"/>
          <p:cNvGraphicFramePr/>
          <p:nvPr>
            <p:extLst>
              <p:ext uri="{D42A27DB-BD31-4B8C-83A1-F6EECF244321}">
                <p14:modId xmlns:p14="http://schemas.microsoft.com/office/powerpoint/2010/main" val="2585001353"/>
              </p:ext>
            </p:extLst>
          </p:nvPr>
        </p:nvGraphicFramePr>
        <p:xfrm>
          <a:off x="254000" y="722640"/>
          <a:ext cx="8636000" cy="4267090"/>
        </p:xfrm>
        <a:graphic>
          <a:graphicData uri="http://schemas.openxmlformats.org/drawingml/2006/table">
            <a:tbl>
              <a:tblPr>
                <a:noFill/>
                <a:tableStyleId>{4D7A009A-3F8C-4F84-8700-6069067AD273}</a:tableStyleId>
              </a:tblPr>
              <a:tblGrid>
                <a:gridCol w="1071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3186">
                  <a:extLst>
                    <a:ext uri="{9D8B030D-6E8A-4147-A177-3AD203B41FA5}">
                      <a16:colId xmlns:a16="http://schemas.microsoft.com/office/drawing/2014/main" val="12568517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Authors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Sijie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Yan*,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Zhizhong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Li*, Yuanjun Xiong,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Huahan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Yan, Dahua Lin</a:t>
                      </a:r>
                      <a:endParaRPr sz="10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Datasets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NTU-RGB+D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A real-world action dataset with 56,000 short clips from 60 action categories. (25 joints)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MikuDance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Wingdings" panose="05000000000000000000" pitchFamily="2" charset="2"/>
                        </a:rPr>
                        <a:t> A novel dataset collected by the authors, featuring 10 hours of high-quality dancing sequences. (46 joints)</a:t>
                      </a:r>
                      <a:endParaRPr sz="10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Methodology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Conv. Seq. Gen. Net. (CSGN)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Uses a Gaussian Process (GP) with RBF kernel to sample latent vectors, Spatial-Temporal Graph Convolutions, Graph Pyramid Operations like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Upsampling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&amp; Spatially-Varying Convolutions, Adversarial Training using WGAN-GP</a:t>
                      </a:r>
                      <a:r>
                        <a:rPr lang="en-US" sz="1000" baseline="30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[1]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Bidirectional Transformation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maps observed sequences back to latent vectors, enabling conditional generation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2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Findings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5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Quantitative Results: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NTU-RGB+D: outperforms autoregressive (ERD,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acLSTM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) and GAN-based (HP-GAN) baselines.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MikuDance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: achieves robustness for long sequences.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500" b="0" dirty="0">
                        <a:solidFill>
                          <a:schemeClr val="dk1"/>
                        </a:solidFill>
                        <a:latin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Ablation Studies</a:t>
                      </a:r>
                      <a:r>
                        <a:rPr lang="en-US" sz="1000" b="0" baseline="3000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[2]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: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Gaussian Process: Using a spectrum of length scales (</a:t>
                      </a:r>
                      <a:r>
                        <a:rPr lang="el-GR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σ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ᵢ = 0–100) improved generation quality over fixed scales.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Graph Operations: Gradual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upsampling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 and spatially-varying convolutions reduced FID</a:t>
                      </a:r>
                      <a:r>
                        <a:rPr lang="en-US" sz="1000" b="0" baseline="3000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[3]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 by ~50% compared to temporal-only models.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500" b="0" dirty="0">
                        <a:solidFill>
                          <a:schemeClr val="dk1"/>
                        </a:solidFill>
                        <a:latin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Qualitative Results: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Generated sequences showed short-term smoothness and long-term diversity (e.g., 60sec dances).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Failure cases included occasional unnatural poses (e.g., twisted bodies, limb intersections).</a:t>
                      </a:r>
                      <a:endParaRPr sz="1000" b="0" dirty="0">
                        <a:solidFill>
                          <a:schemeClr val="dk1"/>
                        </a:solidFill>
                        <a:latin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Improvements Done: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Introduced CSGN, a non-autoregressive framework for long-sequence generation.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Proposed graph pyramid operations for multi-resolution spatial-temporal modeling.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Released the </a:t>
                      </a:r>
                      <a:r>
                        <a:rPr lang="en-US" sz="1000" b="0" dirty="0" err="1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MikuDance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 dataset, addressing the lack of long-duration skeleton data.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</a:pPr>
                      <a:endParaRPr lang="en-US" sz="1000" b="0" dirty="0">
                        <a:solidFill>
                          <a:schemeClr val="dk1"/>
                        </a:solidFill>
                        <a:latin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Needed Improvements: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Pose Realism: Mitigate unnatural poses through better physical constraints.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Generalization: Test on more diverse action categories and real-world motion capture data.</a:t>
                      </a:r>
                      <a:endParaRPr sz="1000" b="0" dirty="0">
                        <a:solidFill>
                          <a:schemeClr val="dk1"/>
                        </a:solidFill>
                        <a:latin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6" name="Google Shape;306;p46"/>
          <p:cNvSpPr txBox="1"/>
          <p:nvPr/>
        </p:nvSpPr>
        <p:spPr>
          <a:xfrm>
            <a:off x="643029" y="399540"/>
            <a:ext cx="770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Convolutional Sequence Generation for Skeleton-Based Action Synthesis (2019)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8E5CCC41-1992-6C15-B80A-F5097EEAB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Google Shape;305;p46">
            <a:extLst>
              <a:ext uri="{FF2B5EF4-FFF2-40B4-BE49-F238E27FC236}">
                <a16:creationId xmlns:a16="http://schemas.microsoft.com/office/drawing/2014/main" id="{9AF1F503-EAE3-5547-38D7-571F92890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351810"/>
              </p:ext>
            </p:extLst>
          </p:nvPr>
        </p:nvGraphicFramePr>
        <p:xfrm>
          <a:off x="254000" y="574359"/>
          <a:ext cx="8636000" cy="4333130"/>
        </p:xfrm>
        <a:graphic>
          <a:graphicData uri="http://schemas.openxmlformats.org/drawingml/2006/table">
            <a:tbl>
              <a:tblPr>
                <a:noFill/>
                <a:tableStyleId>{4D7A009A-3F8C-4F84-8700-6069067AD273}</a:tableStyleId>
              </a:tblPr>
              <a:tblGrid>
                <a:gridCol w="1071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3186">
                  <a:extLst>
                    <a:ext uri="{9D8B030D-6E8A-4147-A177-3AD203B41FA5}">
                      <a16:colId xmlns:a16="http://schemas.microsoft.com/office/drawing/2014/main" val="12568517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Authors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Bruno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Degardin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, Joao Neves, Vasco Lopes, Joao Brito, Ehsan Yaghoubi, Hugo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Proenca</a:t>
                      </a:r>
                      <a:endParaRPr lang="en-US" sz="10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Datasets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NTU-RGB+D, NTU-120 RGB+D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Extended version of NTU RGB+D with 114,480 samples and 120 action classes. (25 joints)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Human3.6M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Simpler dataset with 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2D human motions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(15 joints per skeleton). 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Wingdings" panose="05000000000000000000" pitchFamily="2" charset="2"/>
                        </a:rPr>
                        <a:t>NTU-2D RGB+D  Curated version of NTU RGB+D with </a:t>
                      </a:r>
                      <a:r>
                        <a:rPr lang="en-US" sz="10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Wingdings" panose="05000000000000000000" pitchFamily="2" charset="2"/>
                        </a:rPr>
                        <a:t>2D joint locations 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Wingdings" panose="05000000000000000000" pitchFamily="2" charset="2"/>
                        </a:rPr>
                        <a:t>for fair comparison.</a:t>
                      </a:r>
                      <a:endParaRPr sz="10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Methodology</a:t>
                      </a:r>
                      <a:endParaRPr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Kinetic-GAN Architecture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Stochastic Variation: Injects per-joint noise to enhance diversity without compromising skeleton structure.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Residual Blocks: Skip connections with temporal convolutions improve training stability.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Conditional Generation: Embeds action class labels to control synthesis (up to 120 actions).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2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Findings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NTU RGB+D (Global Movement): FID: 3.618 (cross-subject), 4.235 (cross-view) i.e. Outperforms CSGN (FID: 6.030) and c-GAN (FID: 27.480).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Mapping Network Depth 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 Deeper networks (6 layers) improve cross-view performance. Stochastic Variation 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 Increases diversity without structural artifacts. Batch Normalization 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 Reducing its use eliminates spatial artifacts.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</a:pPr>
                      <a:endParaRPr lang="en-US" sz="1000" b="0" dirty="0">
                        <a:solidFill>
                          <a:schemeClr val="dk1"/>
                        </a:solidFill>
                        <a:latin typeface="Barlow"/>
                        <a:sym typeface="Barlow"/>
                      </a:endParaRP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Kinetic-GAN outperforms prior methods as it uses graph convolutions to model skeleton structure directly, avoiding the limitations of autoregressive models.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Generates up to 1024 frames of smooth motion without freezing (unlike autoregressive models, which often fail beyond 50 frames).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Stochastic noise injection adds natural variations (e.g., arm swings in walking) without breaking skeleton constraints.</a:t>
                      </a:r>
                      <a:endParaRPr sz="1000" b="0" dirty="0">
                        <a:solidFill>
                          <a:schemeClr val="dk1"/>
                        </a:solidFill>
                        <a:latin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Future Improvements: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Physics-Based Constraints 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Add a kinematic loss term to penalize impossible joint rotations (e.g., elbow bending backward).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9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Fine-Grained Action Control 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Hierarchical conditioning: Allow control over sub-actions (e.g., "wave right hand while walking").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900"/>
                        </a:spcAft>
                        <a:buClr>
                          <a:schemeClr val="tx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Dataset Expansion 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000" b="0" dirty="0">
                          <a:solidFill>
                            <a:schemeClr val="dk1"/>
                          </a:solidFill>
                          <a:latin typeface="Barlow"/>
                          <a:sym typeface="Barlow"/>
                        </a:rPr>
                        <a:t>Include collisions/contacts: Add data with object interactions (e.g., "picking up a box") to improve realism.</a:t>
                      </a: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E69138">
                            <a:alpha val="27450"/>
                          </a:srgbClr>
                        </a:gs>
                        <a:gs pos="64000">
                          <a:srgbClr val="050505">
                            <a:alpha val="53725"/>
                          </a:srgbClr>
                        </a:gs>
                        <a:gs pos="95000">
                          <a:srgbClr val="050505">
                            <a:alpha val="0"/>
                          </a:srgbClr>
                        </a:gs>
                        <a:gs pos="100000">
                          <a:srgbClr val="050505">
                            <a:alpha val="0"/>
                          </a:srgbClr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06" name="Google Shape;306;p46">
            <a:extLst>
              <a:ext uri="{FF2B5EF4-FFF2-40B4-BE49-F238E27FC236}">
                <a16:creationId xmlns:a16="http://schemas.microsoft.com/office/drawing/2014/main" id="{265799F2-BE3C-3A71-970A-96472338F189}"/>
              </a:ext>
            </a:extLst>
          </p:cNvPr>
          <p:cNvSpPr txBox="1"/>
          <p:nvPr/>
        </p:nvSpPr>
        <p:spPr>
          <a:xfrm>
            <a:off x="254000" y="236011"/>
            <a:ext cx="770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2. Generative Adversarial Graph Convolutional Networks for Human Action Synthesis (2022)</a:t>
            </a:r>
          </a:p>
        </p:txBody>
      </p:sp>
    </p:spTree>
    <p:extLst>
      <p:ext uri="{BB962C8B-B14F-4D97-AF65-F5344CB8AC3E}">
        <p14:creationId xmlns:p14="http://schemas.microsoft.com/office/powerpoint/2010/main" val="163833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720000" y="1286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Issues Addressed</a:t>
            </a:r>
          </a:p>
        </p:txBody>
      </p:sp>
      <p:cxnSp>
        <p:nvCxnSpPr>
          <p:cNvPr id="437" name="Google Shape;437;p54"/>
          <p:cNvCxnSpPr/>
          <p:nvPr/>
        </p:nvCxnSpPr>
        <p:spPr>
          <a:xfrm>
            <a:off x="4572000" y="1613450"/>
            <a:ext cx="0" cy="324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24841F5-9602-FC98-0501-F26BCFC2F2C0}"/>
              </a:ext>
            </a:extLst>
          </p:cNvPr>
          <p:cNvSpPr txBox="1"/>
          <p:nvPr/>
        </p:nvSpPr>
        <p:spPr>
          <a:xfrm>
            <a:off x="321732" y="1249032"/>
            <a:ext cx="4028438" cy="3765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Nunito Light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t>Autoregressive Limitations: Frame-by-frame generation (e.g., LSTMs) caused error accumulation and failed to model multi-scale temporal patterns.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Nunito Light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t>Short-Sequence Bias: Existing datasets (e.g., NTU RGB+D) lacked long-duration sequences, limiting training for realistic dances (3–5 minutes).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Nunito Light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t>Spatial-Temporal Disconnect: Treating skeletons as vectors (not graphs) ignored joint relationships, leading to incoherent poses.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Nunito Light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t>Gaussian Process Overhead: Modeling latent vectors with GP priors was computationally expensive and limited diversity.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FD3859-0A37-7013-A709-289B0FDF069C}"/>
              </a:ext>
            </a:extLst>
          </p:cNvPr>
          <p:cNvSpPr txBox="1"/>
          <p:nvPr/>
        </p:nvSpPr>
        <p:spPr>
          <a:xfrm>
            <a:off x="4902203" y="1243642"/>
            <a:ext cx="4028437" cy="3765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Nunito Light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t>Limited Action Control: Prior methods could condition only ~10 actions; scaling to 120+ actions required disentangling latent space without losing quality.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Nunito Light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t>Artefacts in Generation: Batch normalization in GANs caused unnatural skeleton distortions (e.g., twisted limbs).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Nunito Light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t>Poor Temporal Flexibility: Autoregressive/Gaussian process-based methods limited long-term diversity and bidirectional dependencies.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1400"/>
              <a:buFont typeface="Nunito Light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t>Low Variation: Existing models struggled to add stochasticity (e.g., natural limb swings) without breaking skeleton structure.</a:t>
            </a:r>
          </a:p>
        </p:txBody>
      </p:sp>
      <p:sp>
        <p:nvSpPr>
          <p:cNvPr id="23" name="Google Shape;412;p54">
            <a:extLst>
              <a:ext uri="{FF2B5EF4-FFF2-40B4-BE49-F238E27FC236}">
                <a16:creationId xmlns:a16="http://schemas.microsoft.com/office/drawing/2014/main" id="{243234C8-E026-8EBA-D948-69EF054BC9A0}"/>
              </a:ext>
            </a:extLst>
          </p:cNvPr>
          <p:cNvSpPr txBox="1">
            <a:spLocks/>
          </p:cNvSpPr>
          <p:nvPr/>
        </p:nvSpPr>
        <p:spPr>
          <a:xfrm>
            <a:off x="5711781" y="799621"/>
            <a:ext cx="2409280" cy="34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pPr algn="ctr"/>
            <a:r>
              <a:rPr lang="en-US" sz="2000" dirty="0"/>
              <a:t>Kinetic-GAN (2022)</a:t>
            </a:r>
          </a:p>
        </p:txBody>
      </p:sp>
      <p:sp>
        <p:nvSpPr>
          <p:cNvPr id="24" name="Google Shape;412;p54">
            <a:extLst>
              <a:ext uri="{FF2B5EF4-FFF2-40B4-BE49-F238E27FC236}">
                <a16:creationId xmlns:a16="http://schemas.microsoft.com/office/drawing/2014/main" id="{AC90E4C8-71CC-9FAE-5FA0-37AE7E111D1F}"/>
              </a:ext>
            </a:extLst>
          </p:cNvPr>
          <p:cNvSpPr txBox="1">
            <a:spLocks/>
          </p:cNvSpPr>
          <p:nvPr/>
        </p:nvSpPr>
        <p:spPr>
          <a:xfrm>
            <a:off x="1131311" y="799621"/>
            <a:ext cx="2409280" cy="34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0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pPr algn="ctr"/>
            <a:r>
              <a:rPr lang="en-US" sz="2000" dirty="0"/>
              <a:t>CSGN (2019)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Issues Faced</a:t>
            </a:r>
          </a:p>
        </p:txBody>
      </p:sp>
      <p:sp>
        <p:nvSpPr>
          <p:cNvPr id="488" name="Google Shape;488;p58"/>
          <p:cNvSpPr txBox="1">
            <a:spLocks noGrp="1"/>
          </p:cNvSpPr>
          <p:nvPr>
            <p:ph type="body" idx="1"/>
          </p:nvPr>
        </p:nvSpPr>
        <p:spPr>
          <a:xfrm>
            <a:off x="722375" y="1363850"/>
            <a:ext cx="7708500" cy="29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endParaRPr lang="en-US" dirty="0"/>
          </a:p>
        </p:txBody>
      </p:sp>
      <p:cxnSp>
        <p:nvCxnSpPr>
          <p:cNvPr id="489" name="Google Shape;489;p58"/>
          <p:cNvCxnSpPr>
            <a:endCxn id="487" idx="1"/>
          </p:cNvCxnSpPr>
          <p:nvPr/>
        </p:nvCxnSpPr>
        <p:spPr>
          <a:xfrm>
            <a:off x="-96324" y="734406"/>
            <a:ext cx="81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2190150" y="1187250"/>
            <a:ext cx="47637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subTitle" idx="1"/>
          </p:nvPr>
        </p:nvSpPr>
        <p:spPr>
          <a:xfrm>
            <a:off x="2190150" y="3151650"/>
            <a:ext cx="4763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cxnSp>
        <p:nvCxnSpPr>
          <p:cNvPr id="336" name="Google Shape;336;p48"/>
          <p:cNvCxnSpPr>
            <a:endCxn id="334" idx="1"/>
          </p:cNvCxnSpPr>
          <p:nvPr/>
        </p:nvCxnSpPr>
        <p:spPr>
          <a:xfrm>
            <a:off x="13950" y="2169450"/>
            <a:ext cx="217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2315</Words>
  <Application>Microsoft Office PowerPoint</Application>
  <PresentationFormat>On-screen Show (16:9)</PresentationFormat>
  <Paragraphs>278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Anaheim</vt:lpstr>
      <vt:lpstr>Barlow Medium</vt:lpstr>
      <vt:lpstr>Baskervville</vt:lpstr>
      <vt:lpstr>Fira Sans Extra Condensed Medium</vt:lpstr>
      <vt:lpstr>Archivo Black</vt:lpstr>
      <vt:lpstr>Bebas Neue</vt:lpstr>
      <vt:lpstr>Titillium Web Black</vt:lpstr>
      <vt:lpstr>Barlow</vt:lpstr>
      <vt:lpstr>Arial</vt:lpstr>
      <vt:lpstr>PT Sans</vt:lpstr>
      <vt:lpstr>Antic</vt:lpstr>
      <vt:lpstr>Nunito Light</vt:lpstr>
      <vt:lpstr>Sans Serif Collection</vt:lpstr>
      <vt:lpstr>The Black Death by Slidesgo</vt:lpstr>
      <vt:lpstr>Action Generation using Graph Convolutional Networks</vt:lpstr>
      <vt:lpstr>Table of contents</vt:lpstr>
      <vt:lpstr>Problem Statement</vt:lpstr>
      <vt:lpstr>Motivation</vt:lpstr>
      <vt:lpstr>Literature survey</vt:lpstr>
      <vt:lpstr>PowerPoint Presentation</vt:lpstr>
      <vt:lpstr>Key Issues Addressed</vt:lpstr>
      <vt:lpstr>Key Issues Faced</vt:lpstr>
      <vt:lpstr>Whoa!</vt:lpstr>
      <vt:lpstr>Origins</vt:lpstr>
      <vt:lpstr>Beliefs about the Black Death</vt:lpstr>
      <vt:lpstr>Main effects of Black Death</vt:lpstr>
      <vt:lpstr>Symptoms</vt:lpstr>
      <vt:lpstr>Symptoms of the Black Death</vt:lpstr>
      <vt:lpstr>Other symptoms</vt:lpstr>
      <vt:lpstr>Awesome words</vt:lpstr>
      <vt:lpstr>—Someone Famous</vt:lpstr>
      <vt:lpstr>A picture is worth a thousand words</vt:lpstr>
      <vt:lpstr>Black Death treatment today</vt:lpstr>
      <vt:lpstr>Mouthguards have evolved</vt:lpstr>
      <vt:lpstr>Numbers</vt:lpstr>
      <vt:lpstr>75+ mill.</vt:lpstr>
      <vt:lpstr>7</vt:lpstr>
      <vt:lpstr>Some percentages of the Black Death</vt:lpstr>
      <vt:lpstr>Learn more on our website</vt:lpstr>
      <vt:lpstr>Interactive information on your tablet</vt:lpstr>
      <vt:lpstr>Download the app and keep on learning</vt:lpstr>
      <vt:lpstr>Most affected continents</vt:lpstr>
      <vt:lpstr>History of the Black Death</vt:lpstr>
      <vt:lpstr>Black Death process</vt:lpstr>
      <vt:lpstr>Home remedies for the Black Death</vt:lpstr>
      <vt:lpstr>Elimination of Black Death</vt:lpstr>
      <vt:lpstr>Preventive methods</vt:lpstr>
      <vt:lpstr>Our team</vt:lpstr>
      <vt:lpstr>Conclusions</vt:lpstr>
      <vt:lpstr>Thanks!</vt:lpstr>
      <vt:lpstr>Icon pack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Logesh V</cp:lastModifiedBy>
  <cp:revision>7</cp:revision>
  <dcterms:modified xsi:type="dcterms:W3CDTF">2025-04-11T11:12:32Z</dcterms:modified>
</cp:coreProperties>
</file>